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4" d="100"/>
          <a:sy n="64" d="100"/>
        </p:scale>
        <p:origin x="1638" y="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97C4DB-759D-13DB-B50E-BA33C00787B4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EDA606-0EF2-51D9-AD94-92DB522AD45F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34E77B-D553-827E-5DAC-7A16C68FC826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ED570F-EA80-A968-0DB2-78CD3658F185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B87D72-3D7E-3D42-5D5D-7A6488AE133F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72CEC-140D-B0D9-5A94-45A0AA9DDD98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2E093C-15E7-5CB3-8A49-BAFF6F974B36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D1EF4A-ACFF-3786-72EA-9B320A17D415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9D03D-E5F6-133A-17E1-73B73728FB6B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280715-BB34-1F66-9CEC-53B06FF32ECB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BE5B19-10ED-AF45-2D29-13C3FF9DC5EC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DAD7C9-5F58-C02D-00A8-AC17192F7CCF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41FDB3-7B43-C01C-9393-240827182E98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FE5D6D-5179-0159-A710-B7F0F66F1F64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A08426-5D0D-2D18-057C-9C6D41003B01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9ADAF9-CE58-F4E8-41CA-3BD5AB00B45C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AAD35D25-B7FB-FC0E-3C4B-545D352FAA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32A88C1D-39A0-111A-F114-223EC2ED3A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111312A4-82BA-743B-1FAA-57320CFC90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145B7C16-32CC-7E8F-C086-593256BA3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3F3974C7-EB0F-EC19-52AF-1B3726F7F0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DBA82A76-4852-828A-3AC0-012A092152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57768AF8-169D-C100-A1E7-E58B70136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354ABFFA-2CBC-8F0E-BD57-13A3C8921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2370A13D-BD44-D717-C577-7F8FF2436C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8CAEC457-CC9C-63B8-7066-1A9320D308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56918125-EED2-13E9-8B3B-DDFA3263C8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70678DA5-0C8F-3018-E53C-8C6CD6B043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A566E412-866C-97BE-E5E3-F3EB52C847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75E9B496-89CA-3FDC-2EB5-EDAB0C8D4A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EA5245EF-EEF4-77B4-589F-5F64AEDDA4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DE59CA6B-EDFF-D3CF-7C43-E9EE350A7A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2024-08-30T13:02:32Z</dcterms:modified>
</cp:coreProperties>
</file>