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맑은 고딕" panose="020B0503020000020004" pitchFamily="50" charset="-127"/>
      <p:regular r:id="rId17"/>
      <p:bold r:id="rId18"/>
    </p:embeddedFont>
    <p:embeddedFont>
      <p:font typeface="Quicksand" pitchFamily="2" charset="0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9B25-A8F1-4F43-8DCA-902F1BA88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4D265-01B7-4EBE-80D0-12D97C069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9F1D1-D9A1-4972-85A0-5D3DC672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908-0318-43C6-A362-9924BBD81B40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FDB38-0C67-4D9F-9097-3A96022B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657E2-9867-4C1D-B397-8E981B78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D901-8CA3-4EE4-974E-E29F17720A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77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4F48-79E6-40A6-8040-AD72CFD2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FF1ED-696E-45E1-8E67-8379034C0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91803-249C-49EB-89F6-999180F5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908-0318-43C6-A362-9924BBD81B40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FB934-FC02-4088-AA87-B80407B9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7C0B8-6FB2-4FD5-BB4D-2FA2FDF4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D901-8CA3-4EE4-974E-E29F17720A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65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00492-8137-4B05-8001-F512F3C75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744E6-4827-4A7E-A996-C031ECCF1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83D1-517E-47D4-B415-6BCF2A4F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908-0318-43C6-A362-9924BBD81B40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2DA8-8999-47E8-8D61-E5CC5380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576AE-6CAB-4610-8982-BECABFB4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D901-8CA3-4EE4-974E-E29F17720A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65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DD69-042E-4136-B6EF-6FA5F7ED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D6EF5-BD3E-432A-9A81-26E092187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5F528-57B8-43F3-89C9-DD7E87D0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908-0318-43C6-A362-9924BBD81B40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F5FC3-BF9F-49C5-B5CF-4E60F379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E9C52-02D7-4987-BDFE-C5CCF4EA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D901-8CA3-4EE4-974E-E29F17720A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74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9825-710E-4FC7-9BB0-551DDDDD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49D14-1380-4556-9558-7E8B0358C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3A064-476C-45A6-A524-DEFA8B9A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908-0318-43C6-A362-9924BBD81B40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4CCD2-8759-4C91-8E02-31321910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EF45-3AB7-4D90-B768-D5C6362D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D901-8CA3-4EE4-974E-E29F17720A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03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97FB-ABF4-47F6-8DA5-6EF29530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BD174-95C9-4D05-A553-55326B822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9F11F-10A0-4CA8-9AB5-276B0DA9F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5BEF5-A492-4D87-B85E-123F904B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908-0318-43C6-A362-9924BBD81B40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6056F-EA59-4E9A-8113-4B053531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FEC0B-FDC7-46DA-B68A-A4064EF7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D901-8CA3-4EE4-974E-E29F17720A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75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56EB-D02E-4EF5-81A8-B077D371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A16B9-5384-4D20-AC7D-0F98FA57C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B58AB-5650-4EB7-BEC2-35CD0CC03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01E96-CE9C-4B4E-B2C1-A2F839D22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23D79-E51F-4428-84FF-ED5A50EB5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A873A-FF2D-4348-A6C1-036E74D2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908-0318-43C6-A362-9924BBD81B40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9B2BBF-61CC-43B2-8E7E-858FB347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19234-DDEA-495E-85AB-A88D87C3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D901-8CA3-4EE4-974E-E29F17720A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89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3A8C-6F1D-4A70-84D8-E034AB22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AE9B9-A1BB-4C2B-8B41-CA06C1A7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908-0318-43C6-A362-9924BBD81B40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6EC37-C98C-42E4-9EA0-EBD5F84E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074CD-242A-45DB-91FD-4A8059CF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D901-8CA3-4EE4-974E-E29F17720A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03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687D9-F8CC-4F40-9D17-C20201A0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908-0318-43C6-A362-9924BBD81B40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AFCE97-DA49-45AB-9F37-0F63774E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AE76F-D106-4B9A-847C-44D4502A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D901-8CA3-4EE4-974E-E29F17720A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89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3F4F-8602-488B-888E-2174A97B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90721-C35F-41AE-B0F0-91E792BFB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E4381-AC3F-4103-B7C6-104C5DDF5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47C75-D805-4295-A90D-0D14BCA9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908-0318-43C6-A362-9924BBD81B40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1EA2A-C01C-40AA-8207-F378B127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C6B01-20CD-4BA0-A302-2CC09D32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D901-8CA3-4EE4-974E-E29F17720A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7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7634-43D0-44BD-BA5B-0364B850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BA5E0F-D0E1-4BCB-8629-33B5CFA73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0F473-4E39-4767-BE6E-B42C406C3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E779B-B6D1-4C05-B9B1-C1B18F65C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908-0318-43C6-A362-9924BBD81B40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58FD5-C98B-44BD-B6AF-C9186C5CA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8DB37-47C3-40CF-BDCF-41550A4C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D901-8CA3-4EE4-974E-E29F17720A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26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1919C-49AF-4D1F-BEDC-4F76791D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ABE0D-B912-4D7D-9062-3AC6ABC52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D141C-275C-46F2-9F91-C1EDABAE6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B908-0318-43C6-A362-9924BBD81B40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B3342-5109-4184-B2F3-02FD60DC0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7FB5D-5333-4107-AFD5-7C0DD607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D901-8CA3-4EE4-974E-E29F17720A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1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31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CC23F7-B080-4F43-8762-0BFA9D717585}"/>
              </a:ext>
            </a:extLst>
          </p:cNvPr>
          <p:cNvSpPr txBox="1"/>
          <p:nvPr/>
        </p:nvSpPr>
        <p:spPr>
          <a:xfrm>
            <a:off x="314325" y="466725"/>
            <a:ext cx="562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atin typeface="Quicksand" pitchFamily="2" charset="0"/>
              </a:rPr>
              <a:t>pair</a:t>
            </a:r>
            <a:endParaRPr lang="ko-KR" altLang="en-US" b="1" dirty="0">
              <a:latin typeface="Quicksan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9FE4B-0F16-4FE5-89B3-C574EA22AE01}"/>
              </a:ext>
            </a:extLst>
          </p:cNvPr>
          <p:cNvSpPr txBox="1"/>
          <p:nvPr/>
        </p:nvSpPr>
        <p:spPr>
          <a:xfrm>
            <a:off x="6219825" y="466725"/>
            <a:ext cx="562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atin typeface="Quicksand" pitchFamily="2" charset="0"/>
              </a:rPr>
              <a:t>pear </a:t>
            </a:r>
            <a:endParaRPr lang="ko-KR" altLang="en-US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A9B5A0-41DE-400A-B055-29FC7114F43D}"/>
              </a:ext>
            </a:extLst>
          </p:cNvPr>
          <p:cNvSpPr txBox="1"/>
          <p:nvPr/>
        </p:nvSpPr>
        <p:spPr>
          <a:xfrm>
            <a:off x="314325" y="466725"/>
            <a:ext cx="562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atin typeface="Quicksand" pitchFamily="2" charset="0"/>
              </a:rPr>
              <a:t>see</a:t>
            </a:r>
            <a:endParaRPr lang="ko-KR" altLang="en-US" b="1" dirty="0">
              <a:latin typeface="Quicksan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8B15F-F0C6-4AA2-A058-244B92BD8536}"/>
              </a:ext>
            </a:extLst>
          </p:cNvPr>
          <p:cNvSpPr txBox="1"/>
          <p:nvPr/>
        </p:nvSpPr>
        <p:spPr>
          <a:xfrm>
            <a:off x="6219825" y="466725"/>
            <a:ext cx="562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atin typeface="Quicksand" pitchFamily="2" charset="0"/>
              </a:rPr>
              <a:t>sea </a:t>
            </a:r>
            <a:endParaRPr lang="ko-KR" altLang="en-US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05BE1A-A579-4856-88B7-DCBBE5F0CEAF}"/>
              </a:ext>
            </a:extLst>
          </p:cNvPr>
          <p:cNvSpPr txBox="1"/>
          <p:nvPr/>
        </p:nvSpPr>
        <p:spPr>
          <a:xfrm>
            <a:off x="314325" y="466725"/>
            <a:ext cx="562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atin typeface="Quicksand" pitchFamily="2" charset="0"/>
              </a:rPr>
              <a:t>son</a:t>
            </a:r>
            <a:endParaRPr lang="ko-KR" altLang="en-US" b="1" dirty="0">
              <a:latin typeface="Quicksan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9ED19-6F47-4D2C-8BD5-B2B837D3CF5E}"/>
              </a:ext>
            </a:extLst>
          </p:cNvPr>
          <p:cNvSpPr txBox="1"/>
          <p:nvPr/>
        </p:nvSpPr>
        <p:spPr>
          <a:xfrm>
            <a:off x="6219825" y="466725"/>
            <a:ext cx="562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atin typeface="Quicksand" pitchFamily="2" charset="0"/>
              </a:rPr>
              <a:t>sun </a:t>
            </a:r>
            <a:endParaRPr lang="ko-KR" altLang="en-US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D7ECB8-74CE-4ACE-A9F4-4160FBDC9F29}"/>
              </a:ext>
            </a:extLst>
          </p:cNvPr>
          <p:cNvSpPr txBox="1"/>
          <p:nvPr/>
        </p:nvSpPr>
        <p:spPr>
          <a:xfrm>
            <a:off x="314325" y="466725"/>
            <a:ext cx="562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atin typeface="Quicksand" pitchFamily="2" charset="0"/>
              </a:rPr>
              <a:t>flower</a:t>
            </a:r>
            <a:endParaRPr lang="ko-KR" altLang="en-US" b="1" dirty="0">
              <a:latin typeface="Quicksan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50000-9CD9-4AAA-9289-70B4790154FF}"/>
              </a:ext>
            </a:extLst>
          </p:cNvPr>
          <p:cNvSpPr txBox="1"/>
          <p:nvPr/>
        </p:nvSpPr>
        <p:spPr>
          <a:xfrm>
            <a:off x="6219825" y="466725"/>
            <a:ext cx="562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atin typeface="Quicksand" pitchFamily="2" charset="0"/>
              </a:rPr>
              <a:t>flour </a:t>
            </a:r>
            <a:endParaRPr lang="ko-KR" altLang="en-US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AAFD4-D8F8-4A3C-9F27-6EEF4CC28D3C}"/>
              </a:ext>
            </a:extLst>
          </p:cNvPr>
          <p:cNvSpPr txBox="1"/>
          <p:nvPr/>
        </p:nvSpPr>
        <p:spPr>
          <a:xfrm>
            <a:off x="314325" y="466725"/>
            <a:ext cx="562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atin typeface="Quicksand" pitchFamily="2" charset="0"/>
              </a:rPr>
              <a:t>hair</a:t>
            </a:r>
            <a:endParaRPr lang="ko-KR" altLang="en-US" b="1" dirty="0">
              <a:latin typeface="Quicksan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D5F57-D986-43E4-9195-7119B8D09BF8}"/>
              </a:ext>
            </a:extLst>
          </p:cNvPr>
          <p:cNvSpPr txBox="1"/>
          <p:nvPr/>
        </p:nvSpPr>
        <p:spPr>
          <a:xfrm>
            <a:off x="6219825" y="466725"/>
            <a:ext cx="562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atin typeface="Quicksand" pitchFamily="2" charset="0"/>
              </a:rPr>
              <a:t>hare </a:t>
            </a:r>
            <a:endParaRPr lang="ko-KR" altLang="en-US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86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44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86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91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24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46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53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05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8B1CE-12CF-4555-BB96-8B3F5190FBD7}"/>
              </a:ext>
            </a:extLst>
          </p:cNvPr>
          <p:cNvSpPr txBox="1"/>
          <p:nvPr/>
        </p:nvSpPr>
        <p:spPr>
          <a:xfrm>
            <a:off x="314325" y="466725"/>
            <a:ext cx="562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atin typeface="Quicksand" pitchFamily="2" charset="0"/>
              </a:rPr>
              <a:t>week</a:t>
            </a:r>
            <a:endParaRPr lang="ko-KR" altLang="en-US" b="1" dirty="0">
              <a:latin typeface="Quicksan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FB479-1367-4049-9F37-A24ABC0AFB3A}"/>
              </a:ext>
            </a:extLst>
          </p:cNvPr>
          <p:cNvSpPr txBox="1"/>
          <p:nvPr/>
        </p:nvSpPr>
        <p:spPr>
          <a:xfrm>
            <a:off x="6219825" y="466725"/>
            <a:ext cx="562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atin typeface="Quicksand" pitchFamily="2" charset="0"/>
              </a:rPr>
              <a:t>weak</a:t>
            </a:r>
            <a:endParaRPr lang="ko-KR" altLang="en-US" b="1" dirty="0">
              <a:latin typeface="Quicks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2022-01-06T02:28:21Z</dcterms:created>
  <dcterms:modified xsi:type="dcterms:W3CDTF">2022-01-06T02:32:27Z</dcterms:modified>
</cp:coreProperties>
</file>