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Quicksand SemiBold" pitchFamily="2" charset="0"/>
      <p:bold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8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3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FC3CB-4154-4360-BECD-59AEA37DE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754407-955C-4EAD-AACC-3CFCA1E6E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B9C6C-4A38-4A05-8414-0BA4DE139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BC3B-05BF-4ED0-80D4-29FAA07918A7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D10A3-2910-43F6-B569-88F974F1F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A1F70-A9B9-4FB3-841C-B3D7A7EA2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D8804-1DF9-47CA-930D-8FC5AEEED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C7D22-5097-4C92-950F-3F06BE67B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64ABC4-EBF7-4EA6-B84F-F26929153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95B23-4C7F-461E-8C9A-DDFB6DD08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BC3B-05BF-4ED0-80D4-29FAA07918A7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76958-704A-4310-BACE-1D6256264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89AE9-1E4F-4D43-9C91-7153457AE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D8804-1DF9-47CA-930D-8FC5AEEED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9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C2A8D5-D8EA-43FF-87DA-1C1EF38DCB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AEE193-5715-4429-B40E-655F30C14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00E57-8E4B-4839-BE4E-D101E8571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BC3B-05BF-4ED0-80D4-29FAA07918A7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5B26C-A655-4D8A-AA93-0474E9BD7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C5889-1F49-4673-A460-8A90D0ACF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D8804-1DF9-47CA-930D-8FC5AEEED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7DF69-510D-498E-A05B-63FB73D17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DD3E9-29F6-4BA8-990B-5BE9EDFA0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31D3E-3762-40C2-9287-DA049EB1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BC3B-05BF-4ED0-80D4-29FAA07918A7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60AA9-0453-4020-81F4-0AF2D050C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EEAAB-779F-4FDA-8B06-908F71AF9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D8804-1DF9-47CA-930D-8FC5AEEED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2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74FF7-5526-4486-8D24-524FB5258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5CC5F-AF8B-4864-915C-E20493C3E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4AC24-A0A9-46B2-A78E-356E067B0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BC3B-05BF-4ED0-80D4-29FAA07918A7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04FDC-9B23-4923-A8C2-330439598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9102A-502E-4E5B-91D7-8130D97C6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D8804-1DF9-47CA-930D-8FC5AEEED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6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5A59D-4B52-4513-8DC8-B5ABB6260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08215-A882-4BBA-B7E7-6FCEFC49A6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E14F7A-5327-4817-BDD1-E0DFE3B54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29F473-D7DF-4EFF-80CB-840D1F497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BC3B-05BF-4ED0-80D4-29FAA07918A7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A78363-70FA-41FD-883E-55AB92820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FAF48E-E1AB-4D84-B112-3452A80C1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D8804-1DF9-47CA-930D-8FC5AEEED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2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EBA10-B5AF-4EC0-9B71-7C178867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CC259-D27F-4DE3-9D4C-5A1B7F13E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93830-C179-4781-A823-B583CD7E9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0A828-0228-477A-AB13-3207544EF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731709-8B7A-4439-ADDB-81F46CB44B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DF01BB-9152-482A-9035-FFD16A52A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BC3B-05BF-4ED0-80D4-29FAA07918A7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AD43D-8D49-40AE-A4AD-B2A68D6BB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940C5B-D84A-4011-93CB-D3D92DE8B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D8804-1DF9-47CA-930D-8FC5AEEED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65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A50A3-A62A-42AE-86B6-5A501B41E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902130-546B-413A-A2C9-DB33CB23B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BC3B-05BF-4ED0-80D4-29FAA07918A7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7153B3-74F3-4BF7-956C-CDD022A28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0C0375-89A2-41FD-8FF3-DB9C5E40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D8804-1DF9-47CA-930D-8FC5AEEED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04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11037F-0E71-4543-B54E-4F4D5468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BC3B-05BF-4ED0-80D4-29FAA07918A7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E65BEC-161C-4B12-A285-F9773AA3A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4301A-00EC-46F3-8068-C35F7F795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D8804-1DF9-47CA-930D-8FC5AEEED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2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3A4AF-5541-4D39-B21A-856E31C1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0BA6F-1DB7-4620-8558-E56CCB484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E0AE87-762D-4988-8DFA-ADBA0ECB8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81E6E-B554-472C-828C-D1F5372D6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BC3B-05BF-4ED0-80D4-29FAA07918A7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75847-DE77-4967-8D4A-766960435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E702A9-CCD8-4019-A2B6-AFEC3B7AC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D8804-1DF9-47CA-930D-8FC5AEEED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0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A7BA8-7B5E-4DB2-8F62-F2274C9F6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8E1D66-1546-4F85-8D42-FFBBD8E1DA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5A390-370D-4548-A3F0-8DE15DC16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EF8312-44A2-4EC8-8FC5-5287A5E15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BC3B-05BF-4ED0-80D4-29FAA07918A7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56618-42EE-44D4-82C0-40A658F40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69D2D-8E8D-4EC3-A887-1A030A9E7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D8804-1DF9-47CA-930D-8FC5AEEED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47E66B-975A-405D-9A13-262BDDC5B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CEA2D-1BC8-4552-916E-C47BE5565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FA367-4FDE-4F43-9C63-858BB5D113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FBC3B-05BF-4ED0-80D4-29FAA07918A7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787C1-8954-45F5-9E0D-FDC0D776B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7B695-EC3C-4CB8-8EE6-E60AF132A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D8804-1DF9-47CA-930D-8FC5AEEED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1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2" Type="http://schemas.openxmlformats.org/officeDocument/2006/relationships/image" Target="../media/image3.png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32" Type="http://schemas.openxmlformats.org/officeDocument/2006/relationships/slide" Target="slide33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31" Type="http://schemas.openxmlformats.org/officeDocument/2006/relationships/slide" Target="slide32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Relationship Id="rId30" Type="http://schemas.openxmlformats.org/officeDocument/2006/relationships/slide" Target="slide3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8938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C3066-8536-4B2A-B7DE-7D5EA9BEC492}"/>
              </a:ext>
            </a:extLst>
          </p:cNvPr>
          <p:cNvSpPr/>
          <p:nvPr/>
        </p:nvSpPr>
        <p:spPr>
          <a:xfrm>
            <a:off x="843168" y="1355038"/>
            <a:ext cx="10505661" cy="126227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QUESTION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2E7DF0-4682-40E9-9EA2-A42AE8F8C5AF}"/>
              </a:ext>
            </a:extLst>
          </p:cNvPr>
          <p:cNvSpPr txBox="1"/>
          <p:nvPr/>
        </p:nvSpPr>
        <p:spPr>
          <a:xfrm>
            <a:off x="843168" y="3429000"/>
            <a:ext cx="10505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answer here and students should guess the question.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86E32-901A-4431-8DAE-C2F1579AF07A}"/>
              </a:ext>
            </a:extLst>
          </p:cNvPr>
          <p:cNvSpPr txBox="1"/>
          <p:nvPr/>
        </p:nvSpPr>
        <p:spPr>
          <a:xfrm>
            <a:off x="677914" y="743165"/>
            <a:ext cx="1083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$400</a:t>
            </a:r>
          </a:p>
        </p:txBody>
      </p:sp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B1D30579-92A1-4EE0-88F7-62B2910F4DEB}"/>
              </a:ext>
            </a:extLst>
          </p:cNvPr>
          <p:cNvSpPr/>
          <p:nvPr/>
        </p:nvSpPr>
        <p:spPr>
          <a:xfrm>
            <a:off x="9848192" y="5552531"/>
            <a:ext cx="1965434" cy="1124607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Back To Board</a:t>
            </a:r>
          </a:p>
        </p:txBody>
      </p:sp>
    </p:spTree>
    <p:extLst>
      <p:ext uri="{BB962C8B-B14F-4D97-AF65-F5344CB8AC3E}">
        <p14:creationId xmlns:p14="http://schemas.microsoft.com/office/powerpoint/2010/main" val="392296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C3066-8536-4B2A-B7DE-7D5EA9BEC492}"/>
              </a:ext>
            </a:extLst>
          </p:cNvPr>
          <p:cNvSpPr/>
          <p:nvPr/>
        </p:nvSpPr>
        <p:spPr>
          <a:xfrm>
            <a:off x="843168" y="1355038"/>
            <a:ext cx="10505661" cy="126227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QUESTION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2E7DF0-4682-40E9-9EA2-A42AE8F8C5AF}"/>
              </a:ext>
            </a:extLst>
          </p:cNvPr>
          <p:cNvSpPr txBox="1"/>
          <p:nvPr/>
        </p:nvSpPr>
        <p:spPr>
          <a:xfrm>
            <a:off x="843168" y="3429000"/>
            <a:ext cx="10505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answer here and students should guess the question.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86E32-901A-4431-8DAE-C2F1579AF07A}"/>
              </a:ext>
            </a:extLst>
          </p:cNvPr>
          <p:cNvSpPr txBox="1"/>
          <p:nvPr/>
        </p:nvSpPr>
        <p:spPr>
          <a:xfrm>
            <a:off x="677914" y="743165"/>
            <a:ext cx="1083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$600</a:t>
            </a:r>
          </a:p>
        </p:txBody>
      </p:sp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B1D30579-92A1-4EE0-88F7-62B2910F4DEB}"/>
              </a:ext>
            </a:extLst>
          </p:cNvPr>
          <p:cNvSpPr/>
          <p:nvPr/>
        </p:nvSpPr>
        <p:spPr>
          <a:xfrm>
            <a:off x="9848192" y="5552531"/>
            <a:ext cx="1965434" cy="1124607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Back To Board</a:t>
            </a:r>
          </a:p>
        </p:txBody>
      </p:sp>
    </p:spTree>
    <p:extLst>
      <p:ext uri="{BB962C8B-B14F-4D97-AF65-F5344CB8AC3E}">
        <p14:creationId xmlns:p14="http://schemas.microsoft.com/office/powerpoint/2010/main" val="403245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C3066-8536-4B2A-B7DE-7D5EA9BEC492}"/>
              </a:ext>
            </a:extLst>
          </p:cNvPr>
          <p:cNvSpPr/>
          <p:nvPr/>
        </p:nvSpPr>
        <p:spPr>
          <a:xfrm>
            <a:off x="843168" y="1355038"/>
            <a:ext cx="10505661" cy="126227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QUESTION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2E7DF0-4682-40E9-9EA2-A42AE8F8C5AF}"/>
              </a:ext>
            </a:extLst>
          </p:cNvPr>
          <p:cNvSpPr txBox="1"/>
          <p:nvPr/>
        </p:nvSpPr>
        <p:spPr>
          <a:xfrm>
            <a:off x="843168" y="3429000"/>
            <a:ext cx="10505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answer here and students should guess the question.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86E32-901A-4431-8DAE-C2F1579AF07A}"/>
              </a:ext>
            </a:extLst>
          </p:cNvPr>
          <p:cNvSpPr txBox="1"/>
          <p:nvPr/>
        </p:nvSpPr>
        <p:spPr>
          <a:xfrm>
            <a:off x="677914" y="743165"/>
            <a:ext cx="1083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$800</a:t>
            </a:r>
          </a:p>
        </p:txBody>
      </p:sp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B1D30579-92A1-4EE0-88F7-62B2910F4DEB}"/>
              </a:ext>
            </a:extLst>
          </p:cNvPr>
          <p:cNvSpPr/>
          <p:nvPr/>
        </p:nvSpPr>
        <p:spPr>
          <a:xfrm>
            <a:off x="9848192" y="5552531"/>
            <a:ext cx="1965434" cy="1124607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Back To Board</a:t>
            </a:r>
          </a:p>
        </p:txBody>
      </p:sp>
    </p:spTree>
    <p:extLst>
      <p:ext uri="{BB962C8B-B14F-4D97-AF65-F5344CB8AC3E}">
        <p14:creationId xmlns:p14="http://schemas.microsoft.com/office/powerpoint/2010/main" val="145803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C3066-8536-4B2A-B7DE-7D5EA9BEC492}"/>
              </a:ext>
            </a:extLst>
          </p:cNvPr>
          <p:cNvSpPr/>
          <p:nvPr/>
        </p:nvSpPr>
        <p:spPr>
          <a:xfrm>
            <a:off x="843168" y="1355038"/>
            <a:ext cx="10505661" cy="126227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QUESTION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2E7DF0-4682-40E9-9EA2-A42AE8F8C5AF}"/>
              </a:ext>
            </a:extLst>
          </p:cNvPr>
          <p:cNvSpPr txBox="1"/>
          <p:nvPr/>
        </p:nvSpPr>
        <p:spPr>
          <a:xfrm>
            <a:off x="843168" y="3429000"/>
            <a:ext cx="10505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answer here and students should guess the question.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86E32-901A-4431-8DAE-C2F1579AF07A}"/>
              </a:ext>
            </a:extLst>
          </p:cNvPr>
          <p:cNvSpPr txBox="1"/>
          <p:nvPr/>
        </p:nvSpPr>
        <p:spPr>
          <a:xfrm>
            <a:off x="677914" y="743165"/>
            <a:ext cx="1083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$1000</a:t>
            </a:r>
          </a:p>
        </p:txBody>
      </p:sp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B1D30579-92A1-4EE0-88F7-62B2910F4DEB}"/>
              </a:ext>
            </a:extLst>
          </p:cNvPr>
          <p:cNvSpPr/>
          <p:nvPr/>
        </p:nvSpPr>
        <p:spPr>
          <a:xfrm>
            <a:off x="9848192" y="5552531"/>
            <a:ext cx="1965434" cy="1124607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Back To Board</a:t>
            </a:r>
          </a:p>
        </p:txBody>
      </p:sp>
    </p:spTree>
    <p:extLst>
      <p:ext uri="{BB962C8B-B14F-4D97-AF65-F5344CB8AC3E}">
        <p14:creationId xmlns:p14="http://schemas.microsoft.com/office/powerpoint/2010/main" val="105759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C3066-8536-4B2A-B7DE-7D5EA9BEC492}"/>
              </a:ext>
            </a:extLst>
          </p:cNvPr>
          <p:cNvSpPr/>
          <p:nvPr/>
        </p:nvSpPr>
        <p:spPr>
          <a:xfrm>
            <a:off x="843168" y="1355038"/>
            <a:ext cx="10505661" cy="126227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QUESTION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2E7DF0-4682-40E9-9EA2-A42AE8F8C5AF}"/>
              </a:ext>
            </a:extLst>
          </p:cNvPr>
          <p:cNvSpPr txBox="1"/>
          <p:nvPr/>
        </p:nvSpPr>
        <p:spPr>
          <a:xfrm>
            <a:off x="843168" y="3429000"/>
            <a:ext cx="10505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answer here and students should guess the question.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86E32-901A-4431-8DAE-C2F1579AF07A}"/>
              </a:ext>
            </a:extLst>
          </p:cNvPr>
          <p:cNvSpPr txBox="1"/>
          <p:nvPr/>
        </p:nvSpPr>
        <p:spPr>
          <a:xfrm>
            <a:off x="677914" y="743165"/>
            <a:ext cx="1083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$200</a:t>
            </a:r>
          </a:p>
        </p:txBody>
      </p:sp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B1D30579-92A1-4EE0-88F7-62B2910F4DEB}"/>
              </a:ext>
            </a:extLst>
          </p:cNvPr>
          <p:cNvSpPr/>
          <p:nvPr/>
        </p:nvSpPr>
        <p:spPr>
          <a:xfrm>
            <a:off x="9848192" y="5552531"/>
            <a:ext cx="1965434" cy="1124607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Back To Board</a:t>
            </a:r>
          </a:p>
        </p:txBody>
      </p:sp>
    </p:spTree>
    <p:extLst>
      <p:ext uri="{BB962C8B-B14F-4D97-AF65-F5344CB8AC3E}">
        <p14:creationId xmlns:p14="http://schemas.microsoft.com/office/powerpoint/2010/main" val="243706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C3066-8536-4B2A-B7DE-7D5EA9BEC492}"/>
              </a:ext>
            </a:extLst>
          </p:cNvPr>
          <p:cNvSpPr/>
          <p:nvPr/>
        </p:nvSpPr>
        <p:spPr>
          <a:xfrm>
            <a:off x="843168" y="1355038"/>
            <a:ext cx="10505661" cy="126227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QUESTION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2E7DF0-4682-40E9-9EA2-A42AE8F8C5AF}"/>
              </a:ext>
            </a:extLst>
          </p:cNvPr>
          <p:cNvSpPr txBox="1"/>
          <p:nvPr/>
        </p:nvSpPr>
        <p:spPr>
          <a:xfrm>
            <a:off x="843168" y="3429000"/>
            <a:ext cx="10505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answer here and students should guess the question.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86E32-901A-4431-8DAE-C2F1579AF07A}"/>
              </a:ext>
            </a:extLst>
          </p:cNvPr>
          <p:cNvSpPr txBox="1"/>
          <p:nvPr/>
        </p:nvSpPr>
        <p:spPr>
          <a:xfrm>
            <a:off x="677914" y="743165"/>
            <a:ext cx="1083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$400</a:t>
            </a:r>
          </a:p>
        </p:txBody>
      </p:sp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B1D30579-92A1-4EE0-88F7-62B2910F4DEB}"/>
              </a:ext>
            </a:extLst>
          </p:cNvPr>
          <p:cNvSpPr/>
          <p:nvPr/>
        </p:nvSpPr>
        <p:spPr>
          <a:xfrm>
            <a:off x="9848192" y="5552531"/>
            <a:ext cx="1965434" cy="1124607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Back To Board</a:t>
            </a:r>
          </a:p>
        </p:txBody>
      </p:sp>
    </p:spTree>
    <p:extLst>
      <p:ext uri="{BB962C8B-B14F-4D97-AF65-F5344CB8AC3E}">
        <p14:creationId xmlns:p14="http://schemas.microsoft.com/office/powerpoint/2010/main" val="313346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C3066-8536-4B2A-B7DE-7D5EA9BEC492}"/>
              </a:ext>
            </a:extLst>
          </p:cNvPr>
          <p:cNvSpPr/>
          <p:nvPr/>
        </p:nvSpPr>
        <p:spPr>
          <a:xfrm>
            <a:off x="843168" y="1355038"/>
            <a:ext cx="10505661" cy="126227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QUESTION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2E7DF0-4682-40E9-9EA2-A42AE8F8C5AF}"/>
              </a:ext>
            </a:extLst>
          </p:cNvPr>
          <p:cNvSpPr txBox="1"/>
          <p:nvPr/>
        </p:nvSpPr>
        <p:spPr>
          <a:xfrm>
            <a:off x="843168" y="3429000"/>
            <a:ext cx="10505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answer here and students should guess the question.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86E32-901A-4431-8DAE-C2F1579AF07A}"/>
              </a:ext>
            </a:extLst>
          </p:cNvPr>
          <p:cNvSpPr txBox="1"/>
          <p:nvPr/>
        </p:nvSpPr>
        <p:spPr>
          <a:xfrm>
            <a:off x="677914" y="743165"/>
            <a:ext cx="1083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$600</a:t>
            </a:r>
          </a:p>
        </p:txBody>
      </p:sp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B1D30579-92A1-4EE0-88F7-62B2910F4DEB}"/>
              </a:ext>
            </a:extLst>
          </p:cNvPr>
          <p:cNvSpPr/>
          <p:nvPr/>
        </p:nvSpPr>
        <p:spPr>
          <a:xfrm>
            <a:off x="9848192" y="5552531"/>
            <a:ext cx="1965434" cy="1124607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Back To Board</a:t>
            </a:r>
          </a:p>
        </p:txBody>
      </p:sp>
    </p:spTree>
    <p:extLst>
      <p:ext uri="{BB962C8B-B14F-4D97-AF65-F5344CB8AC3E}">
        <p14:creationId xmlns:p14="http://schemas.microsoft.com/office/powerpoint/2010/main" val="220975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C3066-8536-4B2A-B7DE-7D5EA9BEC492}"/>
              </a:ext>
            </a:extLst>
          </p:cNvPr>
          <p:cNvSpPr/>
          <p:nvPr/>
        </p:nvSpPr>
        <p:spPr>
          <a:xfrm>
            <a:off x="843168" y="1355038"/>
            <a:ext cx="10505661" cy="126227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QUESTION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2E7DF0-4682-40E9-9EA2-A42AE8F8C5AF}"/>
              </a:ext>
            </a:extLst>
          </p:cNvPr>
          <p:cNvSpPr txBox="1"/>
          <p:nvPr/>
        </p:nvSpPr>
        <p:spPr>
          <a:xfrm>
            <a:off x="843168" y="3429000"/>
            <a:ext cx="10505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answer here and students should guess the question.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86E32-901A-4431-8DAE-C2F1579AF07A}"/>
              </a:ext>
            </a:extLst>
          </p:cNvPr>
          <p:cNvSpPr txBox="1"/>
          <p:nvPr/>
        </p:nvSpPr>
        <p:spPr>
          <a:xfrm>
            <a:off x="677914" y="743165"/>
            <a:ext cx="1083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$800</a:t>
            </a:r>
          </a:p>
        </p:txBody>
      </p:sp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B1D30579-92A1-4EE0-88F7-62B2910F4DEB}"/>
              </a:ext>
            </a:extLst>
          </p:cNvPr>
          <p:cNvSpPr/>
          <p:nvPr/>
        </p:nvSpPr>
        <p:spPr>
          <a:xfrm>
            <a:off x="9848192" y="5552531"/>
            <a:ext cx="1965434" cy="1124607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Back To Board</a:t>
            </a:r>
          </a:p>
        </p:txBody>
      </p:sp>
    </p:spTree>
    <p:extLst>
      <p:ext uri="{BB962C8B-B14F-4D97-AF65-F5344CB8AC3E}">
        <p14:creationId xmlns:p14="http://schemas.microsoft.com/office/powerpoint/2010/main" val="108082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C3066-8536-4B2A-B7DE-7D5EA9BEC492}"/>
              </a:ext>
            </a:extLst>
          </p:cNvPr>
          <p:cNvSpPr/>
          <p:nvPr/>
        </p:nvSpPr>
        <p:spPr>
          <a:xfrm>
            <a:off x="843168" y="1355038"/>
            <a:ext cx="10505661" cy="126227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QUESTION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2E7DF0-4682-40E9-9EA2-A42AE8F8C5AF}"/>
              </a:ext>
            </a:extLst>
          </p:cNvPr>
          <p:cNvSpPr txBox="1"/>
          <p:nvPr/>
        </p:nvSpPr>
        <p:spPr>
          <a:xfrm>
            <a:off x="843168" y="3429000"/>
            <a:ext cx="10505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answer here and students should guess the question.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86E32-901A-4431-8DAE-C2F1579AF07A}"/>
              </a:ext>
            </a:extLst>
          </p:cNvPr>
          <p:cNvSpPr txBox="1"/>
          <p:nvPr/>
        </p:nvSpPr>
        <p:spPr>
          <a:xfrm>
            <a:off x="677914" y="743165"/>
            <a:ext cx="1083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$1000</a:t>
            </a:r>
          </a:p>
        </p:txBody>
      </p:sp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B1D30579-92A1-4EE0-88F7-62B2910F4DEB}"/>
              </a:ext>
            </a:extLst>
          </p:cNvPr>
          <p:cNvSpPr/>
          <p:nvPr/>
        </p:nvSpPr>
        <p:spPr>
          <a:xfrm>
            <a:off x="9848192" y="5552531"/>
            <a:ext cx="1965434" cy="1124607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Back To Board</a:t>
            </a:r>
          </a:p>
        </p:txBody>
      </p:sp>
    </p:spTree>
    <p:extLst>
      <p:ext uri="{BB962C8B-B14F-4D97-AF65-F5344CB8AC3E}">
        <p14:creationId xmlns:p14="http://schemas.microsoft.com/office/powerpoint/2010/main" val="114850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C3066-8536-4B2A-B7DE-7D5EA9BEC492}"/>
              </a:ext>
            </a:extLst>
          </p:cNvPr>
          <p:cNvSpPr/>
          <p:nvPr/>
        </p:nvSpPr>
        <p:spPr>
          <a:xfrm>
            <a:off x="843168" y="1355038"/>
            <a:ext cx="10505661" cy="126227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QUESTION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2E7DF0-4682-40E9-9EA2-A42AE8F8C5AF}"/>
              </a:ext>
            </a:extLst>
          </p:cNvPr>
          <p:cNvSpPr txBox="1"/>
          <p:nvPr/>
        </p:nvSpPr>
        <p:spPr>
          <a:xfrm>
            <a:off x="843168" y="3429000"/>
            <a:ext cx="10505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answer here and students should guess the question.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86E32-901A-4431-8DAE-C2F1579AF07A}"/>
              </a:ext>
            </a:extLst>
          </p:cNvPr>
          <p:cNvSpPr txBox="1"/>
          <p:nvPr/>
        </p:nvSpPr>
        <p:spPr>
          <a:xfrm>
            <a:off x="677914" y="743165"/>
            <a:ext cx="1083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$200</a:t>
            </a:r>
          </a:p>
        </p:txBody>
      </p:sp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B1D30579-92A1-4EE0-88F7-62B2910F4DEB}"/>
              </a:ext>
            </a:extLst>
          </p:cNvPr>
          <p:cNvSpPr/>
          <p:nvPr/>
        </p:nvSpPr>
        <p:spPr>
          <a:xfrm>
            <a:off x="9848192" y="5552531"/>
            <a:ext cx="1965434" cy="1124607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Back To Board</a:t>
            </a:r>
          </a:p>
        </p:txBody>
      </p:sp>
    </p:spTree>
    <p:extLst>
      <p:ext uri="{BB962C8B-B14F-4D97-AF65-F5344CB8AC3E}">
        <p14:creationId xmlns:p14="http://schemas.microsoft.com/office/powerpoint/2010/main" val="48043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1923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C3066-8536-4B2A-B7DE-7D5EA9BEC492}"/>
              </a:ext>
            </a:extLst>
          </p:cNvPr>
          <p:cNvSpPr/>
          <p:nvPr/>
        </p:nvSpPr>
        <p:spPr>
          <a:xfrm>
            <a:off x="843168" y="1355038"/>
            <a:ext cx="10505661" cy="126227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QUESTION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2E7DF0-4682-40E9-9EA2-A42AE8F8C5AF}"/>
              </a:ext>
            </a:extLst>
          </p:cNvPr>
          <p:cNvSpPr txBox="1"/>
          <p:nvPr/>
        </p:nvSpPr>
        <p:spPr>
          <a:xfrm>
            <a:off x="843168" y="3429000"/>
            <a:ext cx="10505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answer here and students should guess the question.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86E32-901A-4431-8DAE-C2F1579AF07A}"/>
              </a:ext>
            </a:extLst>
          </p:cNvPr>
          <p:cNvSpPr txBox="1"/>
          <p:nvPr/>
        </p:nvSpPr>
        <p:spPr>
          <a:xfrm>
            <a:off x="677914" y="743165"/>
            <a:ext cx="1083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$400</a:t>
            </a:r>
          </a:p>
        </p:txBody>
      </p:sp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B1D30579-92A1-4EE0-88F7-62B2910F4DEB}"/>
              </a:ext>
            </a:extLst>
          </p:cNvPr>
          <p:cNvSpPr/>
          <p:nvPr/>
        </p:nvSpPr>
        <p:spPr>
          <a:xfrm>
            <a:off x="9848192" y="5552531"/>
            <a:ext cx="1965434" cy="1124607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Back To Board</a:t>
            </a:r>
          </a:p>
        </p:txBody>
      </p:sp>
    </p:spTree>
    <p:extLst>
      <p:ext uri="{BB962C8B-B14F-4D97-AF65-F5344CB8AC3E}">
        <p14:creationId xmlns:p14="http://schemas.microsoft.com/office/powerpoint/2010/main" val="391447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C3066-8536-4B2A-B7DE-7D5EA9BEC492}"/>
              </a:ext>
            </a:extLst>
          </p:cNvPr>
          <p:cNvSpPr/>
          <p:nvPr/>
        </p:nvSpPr>
        <p:spPr>
          <a:xfrm>
            <a:off x="843168" y="1355038"/>
            <a:ext cx="10505661" cy="126227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QUESTION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2E7DF0-4682-40E9-9EA2-A42AE8F8C5AF}"/>
              </a:ext>
            </a:extLst>
          </p:cNvPr>
          <p:cNvSpPr txBox="1"/>
          <p:nvPr/>
        </p:nvSpPr>
        <p:spPr>
          <a:xfrm>
            <a:off x="843168" y="3429000"/>
            <a:ext cx="10505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answer here and students should guess the question.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86E32-901A-4431-8DAE-C2F1579AF07A}"/>
              </a:ext>
            </a:extLst>
          </p:cNvPr>
          <p:cNvSpPr txBox="1"/>
          <p:nvPr/>
        </p:nvSpPr>
        <p:spPr>
          <a:xfrm>
            <a:off x="677914" y="743165"/>
            <a:ext cx="1083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$600</a:t>
            </a:r>
          </a:p>
        </p:txBody>
      </p:sp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B1D30579-92A1-4EE0-88F7-62B2910F4DEB}"/>
              </a:ext>
            </a:extLst>
          </p:cNvPr>
          <p:cNvSpPr/>
          <p:nvPr/>
        </p:nvSpPr>
        <p:spPr>
          <a:xfrm>
            <a:off x="9848192" y="5552531"/>
            <a:ext cx="1965434" cy="1124607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Back To Board</a:t>
            </a:r>
          </a:p>
        </p:txBody>
      </p:sp>
    </p:spTree>
    <p:extLst>
      <p:ext uri="{BB962C8B-B14F-4D97-AF65-F5344CB8AC3E}">
        <p14:creationId xmlns:p14="http://schemas.microsoft.com/office/powerpoint/2010/main" val="259995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C3066-8536-4B2A-B7DE-7D5EA9BEC492}"/>
              </a:ext>
            </a:extLst>
          </p:cNvPr>
          <p:cNvSpPr/>
          <p:nvPr/>
        </p:nvSpPr>
        <p:spPr>
          <a:xfrm>
            <a:off x="843168" y="1355038"/>
            <a:ext cx="10505661" cy="126227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QUESTION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2E7DF0-4682-40E9-9EA2-A42AE8F8C5AF}"/>
              </a:ext>
            </a:extLst>
          </p:cNvPr>
          <p:cNvSpPr txBox="1"/>
          <p:nvPr/>
        </p:nvSpPr>
        <p:spPr>
          <a:xfrm>
            <a:off x="843168" y="3429000"/>
            <a:ext cx="10505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answer here and students should guess the question.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86E32-901A-4431-8DAE-C2F1579AF07A}"/>
              </a:ext>
            </a:extLst>
          </p:cNvPr>
          <p:cNvSpPr txBox="1"/>
          <p:nvPr/>
        </p:nvSpPr>
        <p:spPr>
          <a:xfrm>
            <a:off x="677914" y="743165"/>
            <a:ext cx="1083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$800</a:t>
            </a:r>
          </a:p>
        </p:txBody>
      </p:sp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B1D30579-92A1-4EE0-88F7-62B2910F4DEB}"/>
              </a:ext>
            </a:extLst>
          </p:cNvPr>
          <p:cNvSpPr/>
          <p:nvPr/>
        </p:nvSpPr>
        <p:spPr>
          <a:xfrm>
            <a:off x="9848192" y="5552531"/>
            <a:ext cx="1965434" cy="1124607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Back To Board</a:t>
            </a:r>
          </a:p>
        </p:txBody>
      </p:sp>
    </p:spTree>
    <p:extLst>
      <p:ext uri="{BB962C8B-B14F-4D97-AF65-F5344CB8AC3E}">
        <p14:creationId xmlns:p14="http://schemas.microsoft.com/office/powerpoint/2010/main" val="153967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C3066-8536-4B2A-B7DE-7D5EA9BEC492}"/>
              </a:ext>
            </a:extLst>
          </p:cNvPr>
          <p:cNvSpPr/>
          <p:nvPr/>
        </p:nvSpPr>
        <p:spPr>
          <a:xfrm>
            <a:off x="843168" y="1355038"/>
            <a:ext cx="10505661" cy="126227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QUESTION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2E7DF0-4682-40E9-9EA2-A42AE8F8C5AF}"/>
              </a:ext>
            </a:extLst>
          </p:cNvPr>
          <p:cNvSpPr txBox="1"/>
          <p:nvPr/>
        </p:nvSpPr>
        <p:spPr>
          <a:xfrm>
            <a:off x="843168" y="3429000"/>
            <a:ext cx="10505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answer here and students should guess the question.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86E32-901A-4431-8DAE-C2F1579AF07A}"/>
              </a:ext>
            </a:extLst>
          </p:cNvPr>
          <p:cNvSpPr txBox="1"/>
          <p:nvPr/>
        </p:nvSpPr>
        <p:spPr>
          <a:xfrm>
            <a:off x="677914" y="743165"/>
            <a:ext cx="1083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$1000</a:t>
            </a:r>
          </a:p>
        </p:txBody>
      </p:sp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B1D30579-92A1-4EE0-88F7-62B2910F4DEB}"/>
              </a:ext>
            </a:extLst>
          </p:cNvPr>
          <p:cNvSpPr/>
          <p:nvPr/>
        </p:nvSpPr>
        <p:spPr>
          <a:xfrm>
            <a:off x="9848192" y="5552531"/>
            <a:ext cx="1965434" cy="1124607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Back To Board</a:t>
            </a:r>
          </a:p>
        </p:txBody>
      </p:sp>
    </p:spTree>
    <p:extLst>
      <p:ext uri="{BB962C8B-B14F-4D97-AF65-F5344CB8AC3E}">
        <p14:creationId xmlns:p14="http://schemas.microsoft.com/office/powerpoint/2010/main" val="406015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C3066-8536-4B2A-B7DE-7D5EA9BEC492}"/>
              </a:ext>
            </a:extLst>
          </p:cNvPr>
          <p:cNvSpPr/>
          <p:nvPr/>
        </p:nvSpPr>
        <p:spPr>
          <a:xfrm>
            <a:off x="843168" y="1355038"/>
            <a:ext cx="10505661" cy="126227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QUESTION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2E7DF0-4682-40E9-9EA2-A42AE8F8C5AF}"/>
              </a:ext>
            </a:extLst>
          </p:cNvPr>
          <p:cNvSpPr txBox="1"/>
          <p:nvPr/>
        </p:nvSpPr>
        <p:spPr>
          <a:xfrm>
            <a:off x="843168" y="3429000"/>
            <a:ext cx="10505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answer here and students should guess the question.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86E32-901A-4431-8DAE-C2F1579AF07A}"/>
              </a:ext>
            </a:extLst>
          </p:cNvPr>
          <p:cNvSpPr txBox="1"/>
          <p:nvPr/>
        </p:nvSpPr>
        <p:spPr>
          <a:xfrm>
            <a:off x="677914" y="743165"/>
            <a:ext cx="1083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$200</a:t>
            </a:r>
          </a:p>
        </p:txBody>
      </p:sp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B1D30579-92A1-4EE0-88F7-62B2910F4DEB}"/>
              </a:ext>
            </a:extLst>
          </p:cNvPr>
          <p:cNvSpPr/>
          <p:nvPr/>
        </p:nvSpPr>
        <p:spPr>
          <a:xfrm>
            <a:off x="9848192" y="5552531"/>
            <a:ext cx="1965434" cy="1124607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Back To Board</a:t>
            </a:r>
          </a:p>
        </p:txBody>
      </p:sp>
    </p:spTree>
    <p:extLst>
      <p:ext uri="{BB962C8B-B14F-4D97-AF65-F5344CB8AC3E}">
        <p14:creationId xmlns:p14="http://schemas.microsoft.com/office/powerpoint/2010/main" val="4767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C3066-8536-4B2A-B7DE-7D5EA9BEC492}"/>
              </a:ext>
            </a:extLst>
          </p:cNvPr>
          <p:cNvSpPr/>
          <p:nvPr/>
        </p:nvSpPr>
        <p:spPr>
          <a:xfrm>
            <a:off x="843168" y="1355038"/>
            <a:ext cx="10505661" cy="126227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QUESTION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2E7DF0-4682-40E9-9EA2-A42AE8F8C5AF}"/>
              </a:ext>
            </a:extLst>
          </p:cNvPr>
          <p:cNvSpPr txBox="1"/>
          <p:nvPr/>
        </p:nvSpPr>
        <p:spPr>
          <a:xfrm>
            <a:off x="843168" y="3429000"/>
            <a:ext cx="10505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answer here and students should guess the question.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86E32-901A-4431-8DAE-C2F1579AF07A}"/>
              </a:ext>
            </a:extLst>
          </p:cNvPr>
          <p:cNvSpPr txBox="1"/>
          <p:nvPr/>
        </p:nvSpPr>
        <p:spPr>
          <a:xfrm>
            <a:off x="677914" y="743165"/>
            <a:ext cx="1083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$400</a:t>
            </a:r>
          </a:p>
        </p:txBody>
      </p:sp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B1D30579-92A1-4EE0-88F7-62B2910F4DEB}"/>
              </a:ext>
            </a:extLst>
          </p:cNvPr>
          <p:cNvSpPr/>
          <p:nvPr/>
        </p:nvSpPr>
        <p:spPr>
          <a:xfrm>
            <a:off x="9848192" y="5552531"/>
            <a:ext cx="1965434" cy="1124607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Back To Board</a:t>
            </a:r>
          </a:p>
        </p:txBody>
      </p:sp>
    </p:spTree>
    <p:extLst>
      <p:ext uri="{BB962C8B-B14F-4D97-AF65-F5344CB8AC3E}">
        <p14:creationId xmlns:p14="http://schemas.microsoft.com/office/powerpoint/2010/main" val="211691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C3066-8536-4B2A-B7DE-7D5EA9BEC492}"/>
              </a:ext>
            </a:extLst>
          </p:cNvPr>
          <p:cNvSpPr/>
          <p:nvPr/>
        </p:nvSpPr>
        <p:spPr>
          <a:xfrm>
            <a:off x="843168" y="1355038"/>
            <a:ext cx="10505661" cy="126227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QUESTION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2E7DF0-4682-40E9-9EA2-A42AE8F8C5AF}"/>
              </a:ext>
            </a:extLst>
          </p:cNvPr>
          <p:cNvSpPr txBox="1"/>
          <p:nvPr/>
        </p:nvSpPr>
        <p:spPr>
          <a:xfrm>
            <a:off x="843168" y="3429000"/>
            <a:ext cx="10505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answer here and students should guess the question.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86E32-901A-4431-8DAE-C2F1579AF07A}"/>
              </a:ext>
            </a:extLst>
          </p:cNvPr>
          <p:cNvSpPr txBox="1"/>
          <p:nvPr/>
        </p:nvSpPr>
        <p:spPr>
          <a:xfrm>
            <a:off x="677914" y="743165"/>
            <a:ext cx="1083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$600</a:t>
            </a:r>
          </a:p>
        </p:txBody>
      </p:sp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B1D30579-92A1-4EE0-88F7-62B2910F4DEB}"/>
              </a:ext>
            </a:extLst>
          </p:cNvPr>
          <p:cNvSpPr/>
          <p:nvPr/>
        </p:nvSpPr>
        <p:spPr>
          <a:xfrm>
            <a:off x="9848192" y="5552531"/>
            <a:ext cx="1965434" cy="1124607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Back To Board</a:t>
            </a:r>
          </a:p>
        </p:txBody>
      </p:sp>
    </p:spTree>
    <p:extLst>
      <p:ext uri="{BB962C8B-B14F-4D97-AF65-F5344CB8AC3E}">
        <p14:creationId xmlns:p14="http://schemas.microsoft.com/office/powerpoint/2010/main" val="80120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C3066-8536-4B2A-B7DE-7D5EA9BEC492}"/>
              </a:ext>
            </a:extLst>
          </p:cNvPr>
          <p:cNvSpPr/>
          <p:nvPr/>
        </p:nvSpPr>
        <p:spPr>
          <a:xfrm>
            <a:off x="843168" y="1355038"/>
            <a:ext cx="10505661" cy="126227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QUESTION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2E7DF0-4682-40E9-9EA2-A42AE8F8C5AF}"/>
              </a:ext>
            </a:extLst>
          </p:cNvPr>
          <p:cNvSpPr txBox="1"/>
          <p:nvPr/>
        </p:nvSpPr>
        <p:spPr>
          <a:xfrm>
            <a:off x="843168" y="3429000"/>
            <a:ext cx="10505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answer here and students should guess the question.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86E32-901A-4431-8DAE-C2F1579AF07A}"/>
              </a:ext>
            </a:extLst>
          </p:cNvPr>
          <p:cNvSpPr txBox="1"/>
          <p:nvPr/>
        </p:nvSpPr>
        <p:spPr>
          <a:xfrm>
            <a:off x="677914" y="743165"/>
            <a:ext cx="1083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$800</a:t>
            </a:r>
          </a:p>
        </p:txBody>
      </p:sp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B1D30579-92A1-4EE0-88F7-62B2910F4DEB}"/>
              </a:ext>
            </a:extLst>
          </p:cNvPr>
          <p:cNvSpPr/>
          <p:nvPr/>
        </p:nvSpPr>
        <p:spPr>
          <a:xfrm>
            <a:off x="9848192" y="5552531"/>
            <a:ext cx="1965434" cy="1124607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Back To Board</a:t>
            </a:r>
          </a:p>
        </p:txBody>
      </p:sp>
    </p:spTree>
    <p:extLst>
      <p:ext uri="{BB962C8B-B14F-4D97-AF65-F5344CB8AC3E}">
        <p14:creationId xmlns:p14="http://schemas.microsoft.com/office/powerpoint/2010/main" val="169801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C3066-8536-4B2A-B7DE-7D5EA9BEC492}"/>
              </a:ext>
            </a:extLst>
          </p:cNvPr>
          <p:cNvSpPr/>
          <p:nvPr/>
        </p:nvSpPr>
        <p:spPr>
          <a:xfrm>
            <a:off x="843168" y="1355038"/>
            <a:ext cx="10505661" cy="126227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QUESTION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2E7DF0-4682-40E9-9EA2-A42AE8F8C5AF}"/>
              </a:ext>
            </a:extLst>
          </p:cNvPr>
          <p:cNvSpPr txBox="1"/>
          <p:nvPr/>
        </p:nvSpPr>
        <p:spPr>
          <a:xfrm>
            <a:off x="843168" y="3429000"/>
            <a:ext cx="10505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answer here and students should guess the question.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86E32-901A-4431-8DAE-C2F1579AF07A}"/>
              </a:ext>
            </a:extLst>
          </p:cNvPr>
          <p:cNvSpPr txBox="1"/>
          <p:nvPr/>
        </p:nvSpPr>
        <p:spPr>
          <a:xfrm>
            <a:off x="677914" y="743165"/>
            <a:ext cx="1083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$1000</a:t>
            </a:r>
          </a:p>
        </p:txBody>
      </p:sp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B1D30579-92A1-4EE0-88F7-62B2910F4DEB}"/>
              </a:ext>
            </a:extLst>
          </p:cNvPr>
          <p:cNvSpPr/>
          <p:nvPr/>
        </p:nvSpPr>
        <p:spPr>
          <a:xfrm>
            <a:off x="9848192" y="5552531"/>
            <a:ext cx="1965434" cy="1124607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Back To Board</a:t>
            </a:r>
          </a:p>
        </p:txBody>
      </p:sp>
    </p:spTree>
    <p:extLst>
      <p:ext uri="{BB962C8B-B14F-4D97-AF65-F5344CB8AC3E}">
        <p14:creationId xmlns:p14="http://schemas.microsoft.com/office/powerpoint/2010/main" val="81778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C3066-8536-4B2A-B7DE-7D5EA9BEC492}"/>
              </a:ext>
            </a:extLst>
          </p:cNvPr>
          <p:cNvSpPr/>
          <p:nvPr/>
        </p:nvSpPr>
        <p:spPr>
          <a:xfrm>
            <a:off x="843168" y="1355038"/>
            <a:ext cx="10505661" cy="126227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QUESTION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2E7DF0-4682-40E9-9EA2-A42AE8F8C5AF}"/>
              </a:ext>
            </a:extLst>
          </p:cNvPr>
          <p:cNvSpPr txBox="1"/>
          <p:nvPr/>
        </p:nvSpPr>
        <p:spPr>
          <a:xfrm>
            <a:off x="843168" y="3429000"/>
            <a:ext cx="10505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answer here and students should guess the question.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86E32-901A-4431-8DAE-C2F1579AF07A}"/>
              </a:ext>
            </a:extLst>
          </p:cNvPr>
          <p:cNvSpPr txBox="1"/>
          <p:nvPr/>
        </p:nvSpPr>
        <p:spPr>
          <a:xfrm>
            <a:off x="677914" y="743165"/>
            <a:ext cx="1083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6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$200</a:t>
            </a:r>
          </a:p>
        </p:txBody>
      </p:sp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B1D30579-92A1-4EE0-88F7-62B2910F4DEB}"/>
              </a:ext>
            </a:extLst>
          </p:cNvPr>
          <p:cNvSpPr/>
          <p:nvPr/>
        </p:nvSpPr>
        <p:spPr>
          <a:xfrm>
            <a:off x="9848192" y="5552531"/>
            <a:ext cx="1965434" cy="1124607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Back To Board</a:t>
            </a:r>
          </a:p>
        </p:txBody>
      </p:sp>
    </p:spTree>
    <p:extLst>
      <p:ext uri="{BB962C8B-B14F-4D97-AF65-F5344CB8AC3E}">
        <p14:creationId xmlns:p14="http://schemas.microsoft.com/office/powerpoint/2010/main" val="84408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hlinkClick r:id="rId3" action="ppaction://hlinksldjump"/>
            <a:extLst>
              <a:ext uri="{FF2B5EF4-FFF2-40B4-BE49-F238E27FC236}">
                <a16:creationId xmlns:a16="http://schemas.microsoft.com/office/drawing/2014/main" id="{34DF1168-116E-4BBE-B940-48443DBA7EF0}"/>
              </a:ext>
            </a:extLst>
          </p:cNvPr>
          <p:cNvSpPr/>
          <p:nvPr/>
        </p:nvSpPr>
        <p:spPr>
          <a:xfrm>
            <a:off x="764742" y="1773653"/>
            <a:ext cx="1692527" cy="767527"/>
          </a:xfrm>
          <a:prstGeom prst="rect">
            <a:avLst/>
          </a:prstGeom>
          <a:solidFill>
            <a:srgbClr val="1B8C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Quicksand SemiBold" pitchFamily="2" charset="0"/>
              </a:rPr>
              <a:t>$200</a:t>
            </a:r>
          </a:p>
        </p:txBody>
      </p:sp>
      <p:sp>
        <p:nvSpPr>
          <p:cNvPr id="80" name="Rectangle 79">
            <a:hlinkClick r:id="rId4" action="ppaction://hlinksldjump"/>
            <a:extLst>
              <a:ext uri="{FF2B5EF4-FFF2-40B4-BE49-F238E27FC236}">
                <a16:creationId xmlns:a16="http://schemas.microsoft.com/office/drawing/2014/main" id="{4EEDFA12-5F9C-4A42-BDF5-4CD633B3A5EE}"/>
              </a:ext>
            </a:extLst>
          </p:cNvPr>
          <p:cNvSpPr/>
          <p:nvPr/>
        </p:nvSpPr>
        <p:spPr>
          <a:xfrm>
            <a:off x="764742" y="2656490"/>
            <a:ext cx="1692527" cy="767527"/>
          </a:xfrm>
          <a:prstGeom prst="rect">
            <a:avLst/>
          </a:prstGeom>
          <a:solidFill>
            <a:srgbClr val="1B8C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Quicksand SemiBold" pitchFamily="2" charset="0"/>
              </a:rPr>
              <a:t>$400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6260FEA-5703-47B3-B69A-DCD8E8966D52}"/>
              </a:ext>
            </a:extLst>
          </p:cNvPr>
          <p:cNvSpPr/>
          <p:nvPr/>
        </p:nvSpPr>
        <p:spPr>
          <a:xfrm>
            <a:off x="770274" y="795131"/>
            <a:ext cx="1692527" cy="8771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Quicksand SemiBold" pitchFamily="2" charset="0"/>
              </a:rPr>
              <a:t>Category 1</a:t>
            </a:r>
          </a:p>
        </p:txBody>
      </p:sp>
      <p:sp>
        <p:nvSpPr>
          <p:cNvPr id="82" name="Rectangle 81">
            <a:hlinkClick r:id="rId5" action="ppaction://hlinksldjump"/>
            <a:extLst>
              <a:ext uri="{FF2B5EF4-FFF2-40B4-BE49-F238E27FC236}">
                <a16:creationId xmlns:a16="http://schemas.microsoft.com/office/drawing/2014/main" id="{5A751AE6-5FB5-4DC0-A1F6-96C31136D34A}"/>
              </a:ext>
            </a:extLst>
          </p:cNvPr>
          <p:cNvSpPr/>
          <p:nvPr/>
        </p:nvSpPr>
        <p:spPr>
          <a:xfrm>
            <a:off x="767150" y="3538784"/>
            <a:ext cx="1692527" cy="767527"/>
          </a:xfrm>
          <a:prstGeom prst="rect">
            <a:avLst/>
          </a:prstGeom>
          <a:solidFill>
            <a:srgbClr val="1B8C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Quicksand SemiBold" pitchFamily="2" charset="0"/>
              </a:rPr>
              <a:t>$600</a:t>
            </a:r>
          </a:p>
        </p:txBody>
      </p:sp>
      <p:sp>
        <p:nvSpPr>
          <p:cNvPr id="83" name="Rectangle 82">
            <a:hlinkClick r:id="rId6" action="ppaction://hlinksldjump"/>
            <a:extLst>
              <a:ext uri="{FF2B5EF4-FFF2-40B4-BE49-F238E27FC236}">
                <a16:creationId xmlns:a16="http://schemas.microsoft.com/office/drawing/2014/main" id="{3B5B9265-3A5E-4C59-AFA5-B05F93B49F95}"/>
              </a:ext>
            </a:extLst>
          </p:cNvPr>
          <p:cNvSpPr/>
          <p:nvPr/>
        </p:nvSpPr>
        <p:spPr>
          <a:xfrm>
            <a:off x="767150" y="4418178"/>
            <a:ext cx="1692527" cy="767527"/>
          </a:xfrm>
          <a:prstGeom prst="rect">
            <a:avLst/>
          </a:prstGeom>
          <a:solidFill>
            <a:srgbClr val="1B8C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Quicksand SemiBold" pitchFamily="2" charset="0"/>
              </a:rPr>
              <a:t>$800</a:t>
            </a:r>
          </a:p>
        </p:txBody>
      </p:sp>
      <p:sp>
        <p:nvSpPr>
          <p:cNvPr id="84" name="Rectangle 83">
            <a:hlinkClick r:id="rId7" action="ppaction://hlinksldjump"/>
            <a:extLst>
              <a:ext uri="{FF2B5EF4-FFF2-40B4-BE49-F238E27FC236}">
                <a16:creationId xmlns:a16="http://schemas.microsoft.com/office/drawing/2014/main" id="{5FDD4498-FF4C-482C-B247-C88242B2543D}"/>
              </a:ext>
            </a:extLst>
          </p:cNvPr>
          <p:cNvSpPr/>
          <p:nvPr/>
        </p:nvSpPr>
        <p:spPr>
          <a:xfrm>
            <a:off x="769558" y="5300472"/>
            <a:ext cx="1692527" cy="767527"/>
          </a:xfrm>
          <a:prstGeom prst="rect">
            <a:avLst/>
          </a:prstGeom>
          <a:solidFill>
            <a:srgbClr val="1B8C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Quicksand SemiBold" pitchFamily="2" charset="0"/>
              </a:rPr>
              <a:t>$1000</a:t>
            </a:r>
          </a:p>
        </p:txBody>
      </p:sp>
      <p:sp>
        <p:nvSpPr>
          <p:cNvPr id="85" name="Rectangle 84">
            <a:hlinkClick r:id="rId8" action="ppaction://hlinksldjump"/>
            <a:extLst>
              <a:ext uri="{FF2B5EF4-FFF2-40B4-BE49-F238E27FC236}">
                <a16:creationId xmlns:a16="http://schemas.microsoft.com/office/drawing/2014/main" id="{4D90C14F-1C7A-456D-A362-16A28BC4A870}"/>
              </a:ext>
            </a:extLst>
          </p:cNvPr>
          <p:cNvSpPr/>
          <p:nvPr/>
        </p:nvSpPr>
        <p:spPr>
          <a:xfrm>
            <a:off x="2556756" y="1773653"/>
            <a:ext cx="1692527" cy="767527"/>
          </a:xfrm>
          <a:prstGeom prst="rect">
            <a:avLst/>
          </a:prstGeom>
          <a:solidFill>
            <a:srgbClr val="1B8C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Quicksand SemiBold" pitchFamily="2" charset="0"/>
              </a:rPr>
              <a:t>$200</a:t>
            </a:r>
          </a:p>
        </p:txBody>
      </p:sp>
      <p:sp>
        <p:nvSpPr>
          <p:cNvPr id="86" name="Rectangle 85">
            <a:hlinkClick r:id="rId9" action="ppaction://hlinksldjump"/>
            <a:extLst>
              <a:ext uri="{FF2B5EF4-FFF2-40B4-BE49-F238E27FC236}">
                <a16:creationId xmlns:a16="http://schemas.microsoft.com/office/drawing/2014/main" id="{DB54A00D-5836-4CC4-BAE9-5CCE50B31FC1}"/>
              </a:ext>
            </a:extLst>
          </p:cNvPr>
          <p:cNvSpPr/>
          <p:nvPr/>
        </p:nvSpPr>
        <p:spPr>
          <a:xfrm>
            <a:off x="2556756" y="2656490"/>
            <a:ext cx="1692527" cy="767527"/>
          </a:xfrm>
          <a:prstGeom prst="rect">
            <a:avLst/>
          </a:prstGeom>
          <a:solidFill>
            <a:srgbClr val="1B8C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Quicksand SemiBold" pitchFamily="2" charset="0"/>
              </a:rPr>
              <a:t>$400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F84D3E2-B193-44A8-B594-471648F87DAD}"/>
              </a:ext>
            </a:extLst>
          </p:cNvPr>
          <p:cNvSpPr/>
          <p:nvPr/>
        </p:nvSpPr>
        <p:spPr>
          <a:xfrm>
            <a:off x="2562288" y="795131"/>
            <a:ext cx="1692527" cy="8771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Quicksand SemiBold" pitchFamily="2" charset="0"/>
              </a:rPr>
              <a:t>Category 2</a:t>
            </a:r>
          </a:p>
        </p:txBody>
      </p:sp>
      <p:sp>
        <p:nvSpPr>
          <p:cNvPr id="88" name="Rectangle 87">
            <a:hlinkClick r:id="rId10" action="ppaction://hlinksldjump"/>
            <a:extLst>
              <a:ext uri="{FF2B5EF4-FFF2-40B4-BE49-F238E27FC236}">
                <a16:creationId xmlns:a16="http://schemas.microsoft.com/office/drawing/2014/main" id="{D4DBB506-029C-4DBD-86B2-47FACDBBE512}"/>
              </a:ext>
            </a:extLst>
          </p:cNvPr>
          <p:cNvSpPr/>
          <p:nvPr/>
        </p:nvSpPr>
        <p:spPr>
          <a:xfrm>
            <a:off x="2559164" y="3538784"/>
            <a:ext cx="1692527" cy="767527"/>
          </a:xfrm>
          <a:prstGeom prst="rect">
            <a:avLst/>
          </a:prstGeom>
          <a:solidFill>
            <a:srgbClr val="1B8C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Quicksand SemiBold" pitchFamily="2" charset="0"/>
              </a:rPr>
              <a:t>$600</a:t>
            </a:r>
          </a:p>
        </p:txBody>
      </p:sp>
      <p:sp>
        <p:nvSpPr>
          <p:cNvPr id="89" name="Rectangle 88">
            <a:hlinkClick r:id="rId11" action="ppaction://hlinksldjump"/>
            <a:extLst>
              <a:ext uri="{FF2B5EF4-FFF2-40B4-BE49-F238E27FC236}">
                <a16:creationId xmlns:a16="http://schemas.microsoft.com/office/drawing/2014/main" id="{3EE29CFC-D6F1-4DBC-A7C9-BDF801303D8A}"/>
              </a:ext>
            </a:extLst>
          </p:cNvPr>
          <p:cNvSpPr/>
          <p:nvPr/>
        </p:nvSpPr>
        <p:spPr>
          <a:xfrm>
            <a:off x="2559164" y="4418178"/>
            <a:ext cx="1692527" cy="767527"/>
          </a:xfrm>
          <a:prstGeom prst="rect">
            <a:avLst/>
          </a:prstGeom>
          <a:solidFill>
            <a:srgbClr val="1B8C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Quicksand SemiBold" pitchFamily="2" charset="0"/>
              </a:rPr>
              <a:t>$800</a:t>
            </a:r>
          </a:p>
        </p:txBody>
      </p:sp>
      <p:sp>
        <p:nvSpPr>
          <p:cNvPr id="90" name="Rectangle 89">
            <a:hlinkClick r:id="rId12" action="ppaction://hlinksldjump"/>
            <a:extLst>
              <a:ext uri="{FF2B5EF4-FFF2-40B4-BE49-F238E27FC236}">
                <a16:creationId xmlns:a16="http://schemas.microsoft.com/office/drawing/2014/main" id="{120F38B3-418F-49AC-89E0-5A080E870DBA}"/>
              </a:ext>
            </a:extLst>
          </p:cNvPr>
          <p:cNvSpPr/>
          <p:nvPr/>
        </p:nvSpPr>
        <p:spPr>
          <a:xfrm>
            <a:off x="2561572" y="5300472"/>
            <a:ext cx="1692527" cy="767527"/>
          </a:xfrm>
          <a:prstGeom prst="rect">
            <a:avLst/>
          </a:prstGeom>
          <a:solidFill>
            <a:srgbClr val="1B8C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Quicksand SemiBold" pitchFamily="2" charset="0"/>
              </a:rPr>
              <a:t>$1000</a:t>
            </a:r>
          </a:p>
        </p:txBody>
      </p:sp>
      <p:sp>
        <p:nvSpPr>
          <p:cNvPr id="91" name="Rectangle 90">
            <a:hlinkClick r:id="rId13" action="ppaction://hlinksldjump"/>
            <a:extLst>
              <a:ext uri="{FF2B5EF4-FFF2-40B4-BE49-F238E27FC236}">
                <a16:creationId xmlns:a16="http://schemas.microsoft.com/office/drawing/2014/main" id="{EB74BD6B-7BD3-45DC-88C3-4038044156C9}"/>
              </a:ext>
            </a:extLst>
          </p:cNvPr>
          <p:cNvSpPr/>
          <p:nvPr/>
        </p:nvSpPr>
        <p:spPr>
          <a:xfrm>
            <a:off x="4348770" y="1773653"/>
            <a:ext cx="1692527" cy="767527"/>
          </a:xfrm>
          <a:prstGeom prst="rect">
            <a:avLst/>
          </a:prstGeom>
          <a:solidFill>
            <a:srgbClr val="1B8C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Quicksand SemiBold" pitchFamily="2" charset="0"/>
              </a:rPr>
              <a:t>$200</a:t>
            </a:r>
          </a:p>
        </p:txBody>
      </p:sp>
      <p:sp>
        <p:nvSpPr>
          <p:cNvPr id="92" name="Rectangle 91">
            <a:hlinkClick r:id="rId14" action="ppaction://hlinksldjump"/>
            <a:extLst>
              <a:ext uri="{FF2B5EF4-FFF2-40B4-BE49-F238E27FC236}">
                <a16:creationId xmlns:a16="http://schemas.microsoft.com/office/drawing/2014/main" id="{6CEDDF32-2B46-468D-8BC4-BFB866B955FA}"/>
              </a:ext>
            </a:extLst>
          </p:cNvPr>
          <p:cNvSpPr/>
          <p:nvPr/>
        </p:nvSpPr>
        <p:spPr>
          <a:xfrm>
            <a:off x="4348770" y="2656490"/>
            <a:ext cx="1692527" cy="767527"/>
          </a:xfrm>
          <a:prstGeom prst="rect">
            <a:avLst/>
          </a:prstGeom>
          <a:solidFill>
            <a:srgbClr val="1B8C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Quicksand SemiBold" pitchFamily="2" charset="0"/>
              </a:rPr>
              <a:t>$400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C6C06AF-94E2-49E5-B4C9-1ACBAB34BDB9}"/>
              </a:ext>
            </a:extLst>
          </p:cNvPr>
          <p:cNvSpPr/>
          <p:nvPr/>
        </p:nvSpPr>
        <p:spPr>
          <a:xfrm>
            <a:off x="4354302" y="795131"/>
            <a:ext cx="1692527" cy="8771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Quicksand SemiBold" pitchFamily="2" charset="0"/>
              </a:rPr>
              <a:t>Category 3</a:t>
            </a:r>
          </a:p>
        </p:txBody>
      </p:sp>
      <p:sp>
        <p:nvSpPr>
          <p:cNvPr id="94" name="Rectangle 93">
            <a:hlinkClick r:id="rId15" action="ppaction://hlinksldjump"/>
            <a:extLst>
              <a:ext uri="{FF2B5EF4-FFF2-40B4-BE49-F238E27FC236}">
                <a16:creationId xmlns:a16="http://schemas.microsoft.com/office/drawing/2014/main" id="{0B36F031-F0E1-406A-B67B-CFC31C76B7A5}"/>
              </a:ext>
            </a:extLst>
          </p:cNvPr>
          <p:cNvSpPr/>
          <p:nvPr/>
        </p:nvSpPr>
        <p:spPr>
          <a:xfrm>
            <a:off x="4351178" y="3538784"/>
            <a:ext cx="1692527" cy="767527"/>
          </a:xfrm>
          <a:prstGeom prst="rect">
            <a:avLst/>
          </a:prstGeom>
          <a:solidFill>
            <a:srgbClr val="1B8C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Quicksand SemiBold" pitchFamily="2" charset="0"/>
              </a:rPr>
              <a:t>$600</a:t>
            </a:r>
          </a:p>
        </p:txBody>
      </p:sp>
      <p:sp>
        <p:nvSpPr>
          <p:cNvPr id="95" name="Rectangle 94">
            <a:hlinkClick r:id="rId16" action="ppaction://hlinksldjump"/>
            <a:extLst>
              <a:ext uri="{FF2B5EF4-FFF2-40B4-BE49-F238E27FC236}">
                <a16:creationId xmlns:a16="http://schemas.microsoft.com/office/drawing/2014/main" id="{7CE204AF-5599-40F7-B183-061AF8BAF88F}"/>
              </a:ext>
            </a:extLst>
          </p:cNvPr>
          <p:cNvSpPr/>
          <p:nvPr/>
        </p:nvSpPr>
        <p:spPr>
          <a:xfrm>
            <a:off x="4351178" y="4418178"/>
            <a:ext cx="1692527" cy="767527"/>
          </a:xfrm>
          <a:prstGeom prst="rect">
            <a:avLst/>
          </a:prstGeom>
          <a:solidFill>
            <a:srgbClr val="1B8C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Quicksand SemiBold" pitchFamily="2" charset="0"/>
              </a:rPr>
              <a:t>$800</a:t>
            </a:r>
          </a:p>
        </p:txBody>
      </p:sp>
      <p:sp>
        <p:nvSpPr>
          <p:cNvPr id="96" name="Rectangle 95">
            <a:hlinkClick r:id="rId17" action="ppaction://hlinksldjump"/>
            <a:extLst>
              <a:ext uri="{FF2B5EF4-FFF2-40B4-BE49-F238E27FC236}">
                <a16:creationId xmlns:a16="http://schemas.microsoft.com/office/drawing/2014/main" id="{D2A19473-347A-4379-9B84-281B47BCDC11}"/>
              </a:ext>
            </a:extLst>
          </p:cNvPr>
          <p:cNvSpPr/>
          <p:nvPr/>
        </p:nvSpPr>
        <p:spPr>
          <a:xfrm>
            <a:off x="4353586" y="5300472"/>
            <a:ext cx="1692527" cy="767527"/>
          </a:xfrm>
          <a:prstGeom prst="rect">
            <a:avLst/>
          </a:prstGeom>
          <a:solidFill>
            <a:srgbClr val="1B8C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Quicksand SemiBold" pitchFamily="2" charset="0"/>
              </a:rPr>
              <a:t>$1000</a:t>
            </a:r>
          </a:p>
        </p:txBody>
      </p:sp>
      <p:sp>
        <p:nvSpPr>
          <p:cNvPr id="97" name="Rectangle 96">
            <a:hlinkClick r:id="rId18" action="ppaction://hlinksldjump"/>
            <a:extLst>
              <a:ext uri="{FF2B5EF4-FFF2-40B4-BE49-F238E27FC236}">
                <a16:creationId xmlns:a16="http://schemas.microsoft.com/office/drawing/2014/main" id="{BD1427CE-1407-4C0D-887A-8FC8425BA346}"/>
              </a:ext>
            </a:extLst>
          </p:cNvPr>
          <p:cNvSpPr/>
          <p:nvPr/>
        </p:nvSpPr>
        <p:spPr>
          <a:xfrm>
            <a:off x="6140784" y="1773653"/>
            <a:ext cx="1692527" cy="767527"/>
          </a:xfrm>
          <a:prstGeom prst="rect">
            <a:avLst/>
          </a:prstGeom>
          <a:solidFill>
            <a:srgbClr val="1B8C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Quicksand SemiBold" pitchFamily="2" charset="0"/>
              </a:rPr>
              <a:t>$200</a:t>
            </a:r>
          </a:p>
        </p:txBody>
      </p:sp>
      <p:sp>
        <p:nvSpPr>
          <p:cNvPr id="98" name="Rectangle 97">
            <a:hlinkClick r:id="rId19" action="ppaction://hlinksldjump"/>
            <a:extLst>
              <a:ext uri="{FF2B5EF4-FFF2-40B4-BE49-F238E27FC236}">
                <a16:creationId xmlns:a16="http://schemas.microsoft.com/office/drawing/2014/main" id="{B3C3B298-6EDB-4731-8181-66D5BA0118E1}"/>
              </a:ext>
            </a:extLst>
          </p:cNvPr>
          <p:cNvSpPr/>
          <p:nvPr/>
        </p:nvSpPr>
        <p:spPr>
          <a:xfrm>
            <a:off x="6140784" y="2656490"/>
            <a:ext cx="1692527" cy="767527"/>
          </a:xfrm>
          <a:prstGeom prst="rect">
            <a:avLst/>
          </a:prstGeom>
          <a:solidFill>
            <a:srgbClr val="1B8C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Quicksand SemiBold" pitchFamily="2" charset="0"/>
              </a:rPr>
              <a:t>$400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5FC062D-486F-4607-9C8D-D360D3CEBA92}"/>
              </a:ext>
            </a:extLst>
          </p:cNvPr>
          <p:cNvSpPr/>
          <p:nvPr/>
        </p:nvSpPr>
        <p:spPr>
          <a:xfrm>
            <a:off x="6146316" y="795131"/>
            <a:ext cx="1692527" cy="8771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Quicksand SemiBold" pitchFamily="2" charset="0"/>
              </a:rPr>
              <a:t>Category 4</a:t>
            </a:r>
          </a:p>
        </p:txBody>
      </p:sp>
      <p:sp>
        <p:nvSpPr>
          <p:cNvPr id="100" name="Rectangle 99">
            <a:hlinkClick r:id="rId20" action="ppaction://hlinksldjump"/>
            <a:extLst>
              <a:ext uri="{FF2B5EF4-FFF2-40B4-BE49-F238E27FC236}">
                <a16:creationId xmlns:a16="http://schemas.microsoft.com/office/drawing/2014/main" id="{EB81E2A5-D40D-4913-A361-AE6FD5D8CA9F}"/>
              </a:ext>
            </a:extLst>
          </p:cNvPr>
          <p:cNvSpPr/>
          <p:nvPr/>
        </p:nvSpPr>
        <p:spPr>
          <a:xfrm>
            <a:off x="6143192" y="3538784"/>
            <a:ext cx="1692527" cy="767527"/>
          </a:xfrm>
          <a:prstGeom prst="rect">
            <a:avLst/>
          </a:prstGeom>
          <a:solidFill>
            <a:srgbClr val="1B8C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Quicksand SemiBold" pitchFamily="2" charset="0"/>
              </a:rPr>
              <a:t>$600</a:t>
            </a:r>
          </a:p>
        </p:txBody>
      </p:sp>
      <p:sp>
        <p:nvSpPr>
          <p:cNvPr id="101" name="Rectangle 100">
            <a:hlinkClick r:id="rId21" action="ppaction://hlinksldjump"/>
            <a:extLst>
              <a:ext uri="{FF2B5EF4-FFF2-40B4-BE49-F238E27FC236}">
                <a16:creationId xmlns:a16="http://schemas.microsoft.com/office/drawing/2014/main" id="{3C9048BC-8BC7-469B-8A33-569A1676B950}"/>
              </a:ext>
            </a:extLst>
          </p:cNvPr>
          <p:cNvSpPr/>
          <p:nvPr/>
        </p:nvSpPr>
        <p:spPr>
          <a:xfrm>
            <a:off x="6143192" y="4418178"/>
            <a:ext cx="1692527" cy="767527"/>
          </a:xfrm>
          <a:prstGeom prst="rect">
            <a:avLst/>
          </a:prstGeom>
          <a:solidFill>
            <a:srgbClr val="1B8C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Quicksand SemiBold" pitchFamily="2" charset="0"/>
              </a:rPr>
              <a:t>$800</a:t>
            </a:r>
          </a:p>
        </p:txBody>
      </p:sp>
      <p:sp>
        <p:nvSpPr>
          <p:cNvPr id="102" name="Rectangle 101">
            <a:hlinkClick r:id="rId22" action="ppaction://hlinksldjump"/>
            <a:extLst>
              <a:ext uri="{FF2B5EF4-FFF2-40B4-BE49-F238E27FC236}">
                <a16:creationId xmlns:a16="http://schemas.microsoft.com/office/drawing/2014/main" id="{36B1ABFD-2C08-419F-B7F0-D847E03F0622}"/>
              </a:ext>
            </a:extLst>
          </p:cNvPr>
          <p:cNvSpPr/>
          <p:nvPr/>
        </p:nvSpPr>
        <p:spPr>
          <a:xfrm>
            <a:off x="6145600" y="5300472"/>
            <a:ext cx="1692527" cy="767527"/>
          </a:xfrm>
          <a:prstGeom prst="rect">
            <a:avLst/>
          </a:prstGeom>
          <a:solidFill>
            <a:srgbClr val="1B8C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Quicksand SemiBold" pitchFamily="2" charset="0"/>
              </a:rPr>
              <a:t>$1000</a:t>
            </a:r>
          </a:p>
        </p:txBody>
      </p:sp>
      <p:sp>
        <p:nvSpPr>
          <p:cNvPr id="103" name="Rectangle 102">
            <a:hlinkClick r:id="rId23" action="ppaction://hlinksldjump"/>
            <a:extLst>
              <a:ext uri="{FF2B5EF4-FFF2-40B4-BE49-F238E27FC236}">
                <a16:creationId xmlns:a16="http://schemas.microsoft.com/office/drawing/2014/main" id="{89D0E465-3305-4610-B978-E35A01F97855}"/>
              </a:ext>
            </a:extLst>
          </p:cNvPr>
          <p:cNvSpPr/>
          <p:nvPr/>
        </p:nvSpPr>
        <p:spPr>
          <a:xfrm>
            <a:off x="7932798" y="1773653"/>
            <a:ext cx="1692527" cy="767527"/>
          </a:xfrm>
          <a:prstGeom prst="rect">
            <a:avLst/>
          </a:prstGeom>
          <a:solidFill>
            <a:srgbClr val="1B8C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Quicksand SemiBold" pitchFamily="2" charset="0"/>
              </a:rPr>
              <a:t>$200</a:t>
            </a:r>
          </a:p>
        </p:txBody>
      </p:sp>
      <p:sp>
        <p:nvSpPr>
          <p:cNvPr id="104" name="Rectangle 103">
            <a:hlinkClick r:id="rId24" action="ppaction://hlinksldjump"/>
            <a:extLst>
              <a:ext uri="{FF2B5EF4-FFF2-40B4-BE49-F238E27FC236}">
                <a16:creationId xmlns:a16="http://schemas.microsoft.com/office/drawing/2014/main" id="{80474BDF-AF5C-4919-A18A-20806FF1AAB9}"/>
              </a:ext>
            </a:extLst>
          </p:cNvPr>
          <p:cNvSpPr/>
          <p:nvPr/>
        </p:nvSpPr>
        <p:spPr>
          <a:xfrm>
            <a:off x="7932798" y="2656490"/>
            <a:ext cx="1692527" cy="767527"/>
          </a:xfrm>
          <a:prstGeom prst="rect">
            <a:avLst/>
          </a:prstGeom>
          <a:solidFill>
            <a:srgbClr val="1B8C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Quicksand SemiBold" pitchFamily="2" charset="0"/>
              </a:rPr>
              <a:t>$400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6B60931-1D77-4C65-A0DB-BD7A37EBFAD3}"/>
              </a:ext>
            </a:extLst>
          </p:cNvPr>
          <p:cNvSpPr/>
          <p:nvPr/>
        </p:nvSpPr>
        <p:spPr>
          <a:xfrm>
            <a:off x="7938330" y="795131"/>
            <a:ext cx="1692527" cy="8771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Quicksand SemiBold" pitchFamily="2" charset="0"/>
              </a:rPr>
              <a:t>Category 5</a:t>
            </a:r>
          </a:p>
        </p:txBody>
      </p:sp>
      <p:sp>
        <p:nvSpPr>
          <p:cNvPr id="106" name="Rectangle 105">
            <a:hlinkClick r:id="rId25" action="ppaction://hlinksldjump"/>
            <a:extLst>
              <a:ext uri="{FF2B5EF4-FFF2-40B4-BE49-F238E27FC236}">
                <a16:creationId xmlns:a16="http://schemas.microsoft.com/office/drawing/2014/main" id="{9C685715-D999-4072-83EE-B6728C86677E}"/>
              </a:ext>
            </a:extLst>
          </p:cNvPr>
          <p:cNvSpPr/>
          <p:nvPr/>
        </p:nvSpPr>
        <p:spPr>
          <a:xfrm>
            <a:off x="7935206" y="3538784"/>
            <a:ext cx="1692527" cy="767527"/>
          </a:xfrm>
          <a:prstGeom prst="rect">
            <a:avLst/>
          </a:prstGeom>
          <a:solidFill>
            <a:srgbClr val="1B8C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Quicksand SemiBold" pitchFamily="2" charset="0"/>
              </a:rPr>
              <a:t>$600</a:t>
            </a:r>
          </a:p>
        </p:txBody>
      </p:sp>
      <p:sp>
        <p:nvSpPr>
          <p:cNvPr id="107" name="Rectangle 106">
            <a:hlinkClick r:id="rId26" action="ppaction://hlinksldjump"/>
            <a:extLst>
              <a:ext uri="{FF2B5EF4-FFF2-40B4-BE49-F238E27FC236}">
                <a16:creationId xmlns:a16="http://schemas.microsoft.com/office/drawing/2014/main" id="{A59F0653-E181-41A8-A4E0-75062346ADC9}"/>
              </a:ext>
            </a:extLst>
          </p:cNvPr>
          <p:cNvSpPr/>
          <p:nvPr/>
        </p:nvSpPr>
        <p:spPr>
          <a:xfrm>
            <a:off x="7935206" y="4418178"/>
            <a:ext cx="1692527" cy="767527"/>
          </a:xfrm>
          <a:prstGeom prst="rect">
            <a:avLst/>
          </a:prstGeom>
          <a:solidFill>
            <a:srgbClr val="1B8C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Quicksand SemiBold" pitchFamily="2" charset="0"/>
              </a:rPr>
              <a:t>$800</a:t>
            </a:r>
          </a:p>
        </p:txBody>
      </p:sp>
      <p:sp>
        <p:nvSpPr>
          <p:cNvPr id="108" name="Rectangle 107">
            <a:hlinkClick r:id="rId27" action="ppaction://hlinksldjump"/>
            <a:extLst>
              <a:ext uri="{FF2B5EF4-FFF2-40B4-BE49-F238E27FC236}">
                <a16:creationId xmlns:a16="http://schemas.microsoft.com/office/drawing/2014/main" id="{66FB0D83-EED9-4276-B07D-729D027BCB80}"/>
              </a:ext>
            </a:extLst>
          </p:cNvPr>
          <p:cNvSpPr/>
          <p:nvPr/>
        </p:nvSpPr>
        <p:spPr>
          <a:xfrm>
            <a:off x="7937614" y="5300472"/>
            <a:ext cx="1692527" cy="767527"/>
          </a:xfrm>
          <a:prstGeom prst="rect">
            <a:avLst/>
          </a:prstGeom>
          <a:solidFill>
            <a:srgbClr val="1B8C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Quicksand SemiBold" pitchFamily="2" charset="0"/>
              </a:rPr>
              <a:t>$1000</a:t>
            </a:r>
          </a:p>
        </p:txBody>
      </p:sp>
      <p:sp>
        <p:nvSpPr>
          <p:cNvPr id="109" name="Rectangle 108">
            <a:hlinkClick r:id="rId28" action="ppaction://hlinksldjump"/>
            <a:extLst>
              <a:ext uri="{FF2B5EF4-FFF2-40B4-BE49-F238E27FC236}">
                <a16:creationId xmlns:a16="http://schemas.microsoft.com/office/drawing/2014/main" id="{73B07D4D-6D2B-4ACD-80CC-EDEB2C28450F}"/>
              </a:ext>
            </a:extLst>
          </p:cNvPr>
          <p:cNvSpPr/>
          <p:nvPr/>
        </p:nvSpPr>
        <p:spPr>
          <a:xfrm>
            <a:off x="9724812" y="1773653"/>
            <a:ext cx="1692527" cy="767527"/>
          </a:xfrm>
          <a:prstGeom prst="rect">
            <a:avLst/>
          </a:prstGeom>
          <a:solidFill>
            <a:srgbClr val="1B8C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Quicksand SemiBold" pitchFamily="2" charset="0"/>
              </a:rPr>
              <a:t>$200</a:t>
            </a:r>
          </a:p>
        </p:txBody>
      </p:sp>
      <p:sp>
        <p:nvSpPr>
          <p:cNvPr id="110" name="Rectangle 109">
            <a:hlinkClick r:id="rId29" action="ppaction://hlinksldjump"/>
            <a:extLst>
              <a:ext uri="{FF2B5EF4-FFF2-40B4-BE49-F238E27FC236}">
                <a16:creationId xmlns:a16="http://schemas.microsoft.com/office/drawing/2014/main" id="{D89452C1-B3AE-4F04-9A23-23A50051BFD3}"/>
              </a:ext>
            </a:extLst>
          </p:cNvPr>
          <p:cNvSpPr/>
          <p:nvPr/>
        </p:nvSpPr>
        <p:spPr>
          <a:xfrm>
            <a:off x="9724812" y="2656490"/>
            <a:ext cx="1692527" cy="767527"/>
          </a:xfrm>
          <a:prstGeom prst="rect">
            <a:avLst/>
          </a:prstGeom>
          <a:solidFill>
            <a:srgbClr val="1B8C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Quicksand SemiBold" pitchFamily="2" charset="0"/>
              </a:rPr>
              <a:t>$400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FC059D1-0777-460D-A57C-8D45E2029CB9}"/>
              </a:ext>
            </a:extLst>
          </p:cNvPr>
          <p:cNvSpPr/>
          <p:nvPr/>
        </p:nvSpPr>
        <p:spPr>
          <a:xfrm>
            <a:off x="9730344" y="795131"/>
            <a:ext cx="1692527" cy="8771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Quicksand SemiBold" pitchFamily="2" charset="0"/>
              </a:rPr>
              <a:t>Category 6</a:t>
            </a:r>
          </a:p>
        </p:txBody>
      </p:sp>
      <p:sp>
        <p:nvSpPr>
          <p:cNvPr id="112" name="Rectangle 111">
            <a:hlinkClick r:id="rId30" action="ppaction://hlinksldjump"/>
            <a:extLst>
              <a:ext uri="{FF2B5EF4-FFF2-40B4-BE49-F238E27FC236}">
                <a16:creationId xmlns:a16="http://schemas.microsoft.com/office/drawing/2014/main" id="{4F2432E3-8AB5-4664-AE5E-36393DF43523}"/>
              </a:ext>
            </a:extLst>
          </p:cNvPr>
          <p:cNvSpPr/>
          <p:nvPr/>
        </p:nvSpPr>
        <p:spPr>
          <a:xfrm>
            <a:off x="9727220" y="3538784"/>
            <a:ext cx="1692527" cy="767527"/>
          </a:xfrm>
          <a:prstGeom prst="rect">
            <a:avLst/>
          </a:prstGeom>
          <a:solidFill>
            <a:srgbClr val="1B8C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Quicksand SemiBold" pitchFamily="2" charset="0"/>
              </a:rPr>
              <a:t>$600</a:t>
            </a:r>
          </a:p>
        </p:txBody>
      </p:sp>
      <p:sp>
        <p:nvSpPr>
          <p:cNvPr id="113" name="Rectangle 112">
            <a:hlinkClick r:id="rId31" action="ppaction://hlinksldjump"/>
            <a:extLst>
              <a:ext uri="{FF2B5EF4-FFF2-40B4-BE49-F238E27FC236}">
                <a16:creationId xmlns:a16="http://schemas.microsoft.com/office/drawing/2014/main" id="{98CAB685-F82B-43E7-8A21-7CD2601D336F}"/>
              </a:ext>
            </a:extLst>
          </p:cNvPr>
          <p:cNvSpPr/>
          <p:nvPr/>
        </p:nvSpPr>
        <p:spPr>
          <a:xfrm>
            <a:off x="9727220" y="4418178"/>
            <a:ext cx="1692527" cy="767527"/>
          </a:xfrm>
          <a:prstGeom prst="rect">
            <a:avLst/>
          </a:prstGeom>
          <a:solidFill>
            <a:srgbClr val="1B8C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Quicksand SemiBold" pitchFamily="2" charset="0"/>
              </a:rPr>
              <a:t>$800</a:t>
            </a:r>
          </a:p>
        </p:txBody>
      </p:sp>
      <p:sp>
        <p:nvSpPr>
          <p:cNvPr id="114" name="Rectangle 113">
            <a:hlinkClick r:id="rId32" action="ppaction://hlinksldjump"/>
            <a:extLst>
              <a:ext uri="{FF2B5EF4-FFF2-40B4-BE49-F238E27FC236}">
                <a16:creationId xmlns:a16="http://schemas.microsoft.com/office/drawing/2014/main" id="{62D99EFE-B980-461B-A7F9-5A3444E43F2C}"/>
              </a:ext>
            </a:extLst>
          </p:cNvPr>
          <p:cNvSpPr/>
          <p:nvPr/>
        </p:nvSpPr>
        <p:spPr>
          <a:xfrm>
            <a:off x="9729628" y="5300472"/>
            <a:ext cx="1692527" cy="767527"/>
          </a:xfrm>
          <a:prstGeom prst="rect">
            <a:avLst/>
          </a:prstGeom>
          <a:solidFill>
            <a:srgbClr val="1B8C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Quicksand SemiBold" pitchFamily="2" charset="0"/>
              </a:rPr>
              <a:t>$1000</a:t>
            </a:r>
          </a:p>
        </p:txBody>
      </p:sp>
    </p:spTree>
    <p:extLst>
      <p:ext uri="{BB962C8B-B14F-4D97-AF65-F5344CB8AC3E}">
        <p14:creationId xmlns:p14="http://schemas.microsoft.com/office/powerpoint/2010/main" val="409825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</p:childTnLst>
        </p:cTn>
      </p:par>
    </p:tnLst>
    <p:bldLst>
      <p:bldP spid="75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C3066-8536-4B2A-B7DE-7D5EA9BEC492}"/>
              </a:ext>
            </a:extLst>
          </p:cNvPr>
          <p:cNvSpPr/>
          <p:nvPr/>
        </p:nvSpPr>
        <p:spPr>
          <a:xfrm>
            <a:off x="843168" y="1355038"/>
            <a:ext cx="10505661" cy="126227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QUESTION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2E7DF0-4682-40E9-9EA2-A42AE8F8C5AF}"/>
              </a:ext>
            </a:extLst>
          </p:cNvPr>
          <p:cNvSpPr txBox="1"/>
          <p:nvPr/>
        </p:nvSpPr>
        <p:spPr>
          <a:xfrm>
            <a:off x="843168" y="3429000"/>
            <a:ext cx="10505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answer here and students should guess the question.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86E32-901A-4431-8DAE-C2F1579AF07A}"/>
              </a:ext>
            </a:extLst>
          </p:cNvPr>
          <p:cNvSpPr txBox="1"/>
          <p:nvPr/>
        </p:nvSpPr>
        <p:spPr>
          <a:xfrm>
            <a:off x="677914" y="743165"/>
            <a:ext cx="1083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6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$400</a:t>
            </a:r>
          </a:p>
        </p:txBody>
      </p:sp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B1D30579-92A1-4EE0-88F7-62B2910F4DEB}"/>
              </a:ext>
            </a:extLst>
          </p:cNvPr>
          <p:cNvSpPr/>
          <p:nvPr/>
        </p:nvSpPr>
        <p:spPr>
          <a:xfrm>
            <a:off x="9848192" y="5552531"/>
            <a:ext cx="1965434" cy="1124607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Back To Board</a:t>
            </a:r>
          </a:p>
        </p:txBody>
      </p:sp>
    </p:spTree>
    <p:extLst>
      <p:ext uri="{BB962C8B-B14F-4D97-AF65-F5344CB8AC3E}">
        <p14:creationId xmlns:p14="http://schemas.microsoft.com/office/powerpoint/2010/main" val="425289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C3066-8536-4B2A-B7DE-7D5EA9BEC492}"/>
              </a:ext>
            </a:extLst>
          </p:cNvPr>
          <p:cNvSpPr/>
          <p:nvPr/>
        </p:nvSpPr>
        <p:spPr>
          <a:xfrm>
            <a:off x="843168" y="1355038"/>
            <a:ext cx="10505661" cy="126227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QUESTION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2E7DF0-4682-40E9-9EA2-A42AE8F8C5AF}"/>
              </a:ext>
            </a:extLst>
          </p:cNvPr>
          <p:cNvSpPr txBox="1"/>
          <p:nvPr/>
        </p:nvSpPr>
        <p:spPr>
          <a:xfrm>
            <a:off x="843168" y="3429000"/>
            <a:ext cx="10505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answer here and students should guess the question.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86E32-901A-4431-8DAE-C2F1579AF07A}"/>
              </a:ext>
            </a:extLst>
          </p:cNvPr>
          <p:cNvSpPr txBox="1"/>
          <p:nvPr/>
        </p:nvSpPr>
        <p:spPr>
          <a:xfrm>
            <a:off x="677914" y="743165"/>
            <a:ext cx="1083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6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$600</a:t>
            </a:r>
          </a:p>
        </p:txBody>
      </p:sp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B1D30579-92A1-4EE0-88F7-62B2910F4DEB}"/>
              </a:ext>
            </a:extLst>
          </p:cNvPr>
          <p:cNvSpPr/>
          <p:nvPr/>
        </p:nvSpPr>
        <p:spPr>
          <a:xfrm>
            <a:off x="9848192" y="5552531"/>
            <a:ext cx="1965434" cy="1124607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Back To Board</a:t>
            </a:r>
          </a:p>
        </p:txBody>
      </p:sp>
    </p:spTree>
    <p:extLst>
      <p:ext uri="{BB962C8B-B14F-4D97-AF65-F5344CB8AC3E}">
        <p14:creationId xmlns:p14="http://schemas.microsoft.com/office/powerpoint/2010/main" val="104333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C3066-8536-4B2A-B7DE-7D5EA9BEC492}"/>
              </a:ext>
            </a:extLst>
          </p:cNvPr>
          <p:cNvSpPr/>
          <p:nvPr/>
        </p:nvSpPr>
        <p:spPr>
          <a:xfrm>
            <a:off x="843168" y="1355038"/>
            <a:ext cx="10505661" cy="126227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QUESTION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2E7DF0-4682-40E9-9EA2-A42AE8F8C5AF}"/>
              </a:ext>
            </a:extLst>
          </p:cNvPr>
          <p:cNvSpPr txBox="1"/>
          <p:nvPr/>
        </p:nvSpPr>
        <p:spPr>
          <a:xfrm>
            <a:off x="843168" y="3429000"/>
            <a:ext cx="10505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answer here and students should guess the question.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86E32-901A-4431-8DAE-C2F1579AF07A}"/>
              </a:ext>
            </a:extLst>
          </p:cNvPr>
          <p:cNvSpPr txBox="1"/>
          <p:nvPr/>
        </p:nvSpPr>
        <p:spPr>
          <a:xfrm>
            <a:off x="677914" y="743165"/>
            <a:ext cx="1083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6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$800</a:t>
            </a:r>
          </a:p>
        </p:txBody>
      </p:sp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B1D30579-92A1-4EE0-88F7-62B2910F4DEB}"/>
              </a:ext>
            </a:extLst>
          </p:cNvPr>
          <p:cNvSpPr/>
          <p:nvPr/>
        </p:nvSpPr>
        <p:spPr>
          <a:xfrm>
            <a:off x="9848192" y="5552531"/>
            <a:ext cx="1965434" cy="1124607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Back To Board</a:t>
            </a:r>
          </a:p>
        </p:txBody>
      </p:sp>
    </p:spTree>
    <p:extLst>
      <p:ext uri="{BB962C8B-B14F-4D97-AF65-F5344CB8AC3E}">
        <p14:creationId xmlns:p14="http://schemas.microsoft.com/office/powerpoint/2010/main" val="399437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C3066-8536-4B2A-B7DE-7D5EA9BEC492}"/>
              </a:ext>
            </a:extLst>
          </p:cNvPr>
          <p:cNvSpPr/>
          <p:nvPr/>
        </p:nvSpPr>
        <p:spPr>
          <a:xfrm>
            <a:off x="843168" y="1355038"/>
            <a:ext cx="10505661" cy="126227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QUESTION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2E7DF0-4682-40E9-9EA2-A42AE8F8C5AF}"/>
              </a:ext>
            </a:extLst>
          </p:cNvPr>
          <p:cNvSpPr txBox="1"/>
          <p:nvPr/>
        </p:nvSpPr>
        <p:spPr>
          <a:xfrm>
            <a:off x="843168" y="3429000"/>
            <a:ext cx="10505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answer here and students should guess the question.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86E32-901A-4431-8DAE-C2F1579AF07A}"/>
              </a:ext>
            </a:extLst>
          </p:cNvPr>
          <p:cNvSpPr txBox="1"/>
          <p:nvPr/>
        </p:nvSpPr>
        <p:spPr>
          <a:xfrm>
            <a:off x="677914" y="743165"/>
            <a:ext cx="1083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6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$1000</a:t>
            </a:r>
          </a:p>
        </p:txBody>
      </p:sp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B1D30579-92A1-4EE0-88F7-62B2910F4DEB}"/>
              </a:ext>
            </a:extLst>
          </p:cNvPr>
          <p:cNvSpPr/>
          <p:nvPr/>
        </p:nvSpPr>
        <p:spPr>
          <a:xfrm>
            <a:off x="9848192" y="5552531"/>
            <a:ext cx="1965434" cy="1124607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Back To Board</a:t>
            </a:r>
          </a:p>
        </p:txBody>
      </p:sp>
    </p:spTree>
    <p:extLst>
      <p:ext uri="{BB962C8B-B14F-4D97-AF65-F5344CB8AC3E}">
        <p14:creationId xmlns:p14="http://schemas.microsoft.com/office/powerpoint/2010/main" val="181826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C3066-8536-4B2A-B7DE-7D5EA9BEC492}"/>
              </a:ext>
            </a:extLst>
          </p:cNvPr>
          <p:cNvSpPr/>
          <p:nvPr/>
        </p:nvSpPr>
        <p:spPr>
          <a:xfrm>
            <a:off x="843168" y="1355038"/>
            <a:ext cx="10505661" cy="126227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ysClr val="windowText" lastClr="000000"/>
                </a:solidFill>
              </a:rPr>
              <a:t>TYPE YOUR QUESTION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2E7DF0-4682-40E9-9EA2-A42AE8F8C5AF}"/>
              </a:ext>
            </a:extLst>
          </p:cNvPr>
          <p:cNvSpPr txBox="1"/>
          <p:nvPr/>
        </p:nvSpPr>
        <p:spPr>
          <a:xfrm>
            <a:off x="843168" y="3429000"/>
            <a:ext cx="10505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Type your answer here and students should guess the question.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86E32-901A-4431-8DAE-C2F1579AF07A}"/>
              </a:ext>
            </a:extLst>
          </p:cNvPr>
          <p:cNvSpPr txBox="1"/>
          <p:nvPr/>
        </p:nvSpPr>
        <p:spPr>
          <a:xfrm>
            <a:off x="677914" y="743165"/>
            <a:ext cx="1083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Category </a:t>
            </a:r>
            <a:r>
              <a:rPr lang="en-US" sz="2800" b="1" dirty="0">
                <a:latin typeface="Quicksand SemiBold" pitchFamily="2" charset="0"/>
              </a:rPr>
              <a:t>1</a:t>
            </a:r>
            <a:r>
              <a:rPr lang="en-US" sz="2800" b="1" dirty="0"/>
              <a:t>: </a:t>
            </a:r>
            <a:r>
              <a:rPr lang="en-US" sz="2800" b="1" dirty="0">
                <a:solidFill>
                  <a:schemeClr val="bg1"/>
                </a:solidFill>
              </a:rPr>
              <a:t>$200</a:t>
            </a:r>
          </a:p>
        </p:txBody>
      </p:sp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B1D30579-92A1-4EE0-88F7-62B2910F4DEB}"/>
              </a:ext>
            </a:extLst>
          </p:cNvPr>
          <p:cNvSpPr/>
          <p:nvPr/>
        </p:nvSpPr>
        <p:spPr>
          <a:xfrm>
            <a:off x="9848192" y="5552531"/>
            <a:ext cx="1965434" cy="1124607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Quicksand SemiBold" pitchFamily="2" charset="0"/>
              </a:rPr>
              <a:t>Back To Board</a:t>
            </a:r>
          </a:p>
        </p:txBody>
      </p:sp>
    </p:spTree>
    <p:extLst>
      <p:ext uri="{BB962C8B-B14F-4D97-AF65-F5344CB8AC3E}">
        <p14:creationId xmlns:p14="http://schemas.microsoft.com/office/powerpoint/2010/main" val="269405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C3066-8536-4B2A-B7DE-7D5EA9BEC492}"/>
              </a:ext>
            </a:extLst>
          </p:cNvPr>
          <p:cNvSpPr/>
          <p:nvPr/>
        </p:nvSpPr>
        <p:spPr>
          <a:xfrm>
            <a:off x="843168" y="1355038"/>
            <a:ext cx="10505661" cy="126227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QUESTION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2E7DF0-4682-40E9-9EA2-A42AE8F8C5AF}"/>
              </a:ext>
            </a:extLst>
          </p:cNvPr>
          <p:cNvSpPr txBox="1"/>
          <p:nvPr/>
        </p:nvSpPr>
        <p:spPr>
          <a:xfrm>
            <a:off x="843168" y="3429000"/>
            <a:ext cx="10505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answer here and students should guess the question.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86E32-901A-4431-8DAE-C2F1579AF07A}"/>
              </a:ext>
            </a:extLst>
          </p:cNvPr>
          <p:cNvSpPr txBox="1"/>
          <p:nvPr/>
        </p:nvSpPr>
        <p:spPr>
          <a:xfrm>
            <a:off x="677914" y="743165"/>
            <a:ext cx="1083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$400</a:t>
            </a:r>
          </a:p>
        </p:txBody>
      </p:sp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B1D30579-92A1-4EE0-88F7-62B2910F4DEB}"/>
              </a:ext>
            </a:extLst>
          </p:cNvPr>
          <p:cNvSpPr/>
          <p:nvPr/>
        </p:nvSpPr>
        <p:spPr>
          <a:xfrm>
            <a:off x="9848192" y="5552531"/>
            <a:ext cx="1965434" cy="1124607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Back To Board</a:t>
            </a:r>
          </a:p>
        </p:txBody>
      </p:sp>
    </p:spTree>
    <p:extLst>
      <p:ext uri="{BB962C8B-B14F-4D97-AF65-F5344CB8AC3E}">
        <p14:creationId xmlns:p14="http://schemas.microsoft.com/office/powerpoint/2010/main" val="313387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C3066-8536-4B2A-B7DE-7D5EA9BEC492}"/>
              </a:ext>
            </a:extLst>
          </p:cNvPr>
          <p:cNvSpPr/>
          <p:nvPr/>
        </p:nvSpPr>
        <p:spPr>
          <a:xfrm>
            <a:off x="843168" y="1355038"/>
            <a:ext cx="10505661" cy="126227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QUESTION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2E7DF0-4682-40E9-9EA2-A42AE8F8C5AF}"/>
              </a:ext>
            </a:extLst>
          </p:cNvPr>
          <p:cNvSpPr txBox="1"/>
          <p:nvPr/>
        </p:nvSpPr>
        <p:spPr>
          <a:xfrm>
            <a:off x="843168" y="3429000"/>
            <a:ext cx="10505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answer here and students should guess the question.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86E32-901A-4431-8DAE-C2F1579AF07A}"/>
              </a:ext>
            </a:extLst>
          </p:cNvPr>
          <p:cNvSpPr txBox="1"/>
          <p:nvPr/>
        </p:nvSpPr>
        <p:spPr>
          <a:xfrm>
            <a:off x="677914" y="743165"/>
            <a:ext cx="1083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$600</a:t>
            </a:r>
          </a:p>
        </p:txBody>
      </p:sp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B1D30579-92A1-4EE0-88F7-62B2910F4DEB}"/>
              </a:ext>
            </a:extLst>
          </p:cNvPr>
          <p:cNvSpPr/>
          <p:nvPr/>
        </p:nvSpPr>
        <p:spPr>
          <a:xfrm>
            <a:off x="9848192" y="5552531"/>
            <a:ext cx="1965434" cy="1124607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Back To Board</a:t>
            </a:r>
          </a:p>
        </p:txBody>
      </p:sp>
    </p:spTree>
    <p:extLst>
      <p:ext uri="{BB962C8B-B14F-4D97-AF65-F5344CB8AC3E}">
        <p14:creationId xmlns:p14="http://schemas.microsoft.com/office/powerpoint/2010/main" val="11455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C3066-8536-4B2A-B7DE-7D5EA9BEC492}"/>
              </a:ext>
            </a:extLst>
          </p:cNvPr>
          <p:cNvSpPr/>
          <p:nvPr/>
        </p:nvSpPr>
        <p:spPr>
          <a:xfrm>
            <a:off x="843168" y="1355038"/>
            <a:ext cx="10505661" cy="126227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QUESTION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2E7DF0-4682-40E9-9EA2-A42AE8F8C5AF}"/>
              </a:ext>
            </a:extLst>
          </p:cNvPr>
          <p:cNvSpPr txBox="1"/>
          <p:nvPr/>
        </p:nvSpPr>
        <p:spPr>
          <a:xfrm>
            <a:off x="843168" y="3429000"/>
            <a:ext cx="10505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answer here and students should guess the question.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86E32-901A-4431-8DAE-C2F1579AF07A}"/>
              </a:ext>
            </a:extLst>
          </p:cNvPr>
          <p:cNvSpPr txBox="1"/>
          <p:nvPr/>
        </p:nvSpPr>
        <p:spPr>
          <a:xfrm>
            <a:off x="677914" y="743165"/>
            <a:ext cx="1083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$800</a:t>
            </a:r>
          </a:p>
        </p:txBody>
      </p:sp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B1D30579-92A1-4EE0-88F7-62B2910F4DEB}"/>
              </a:ext>
            </a:extLst>
          </p:cNvPr>
          <p:cNvSpPr/>
          <p:nvPr/>
        </p:nvSpPr>
        <p:spPr>
          <a:xfrm>
            <a:off x="9848192" y="5552531"/>
            <a:ext cx="1965434" cy="1124607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Back To Board</a:t>
            </a:r>
          </a:p>
        </p:txBody>
      </p:sp>
    </p:spTree>
    <p:extLst>
      <p:ext uri="{BB962C8B-B14F-4D97-AF65-F5344CB8AC3E}">
        <p14:creationId xmlns:p14="http://schemas.microsoft.com/office/powerpoint/2010/main" val="308674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C3066-8536-4B2A-B7DE-7D5EA9BEC492}"/>
              </a:ext>
            </a:extLst>
          </p:cNvPr>
          <p:cNvSpPr/>
          <p:nvPr/>
        </p:nvSpPr>
        <p:spPr>
          <a:xfrm>
            <a:off x="843168" y="1355038"/>
            <a:ext cx="10505661" cy="126227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QUESTION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2E7DF0-4682-40E9-9EA2-A42AE8F8C5AF}"/>
              </a:ext>
            </a:extLst>
          </p:cNvPr>
          <p:cNvSpPr txBox="1"/>
          <p:nvPr/>
        </p:nvSpPr>
        <p:spPr>
          <a:xfrm>
            <a:off x="843168" y="3429000"/>
            <a:ext cx="10505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answer here and students should guess the question.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86E32-901A-4431-8DAE-C2F1579AF07A}"/>
              </a:ext>
            </a:extLst>
          </p:cNvPr>
          <p:cNvSpPr txBox="1"/>
          <p:nvPr/>
        </p:nvSpPr>
        <p:spPr>
          <a:xfrm>
            <a:off x="677914" y="743165"/>
            <a:ext cx="1083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$1000</a:t>
            </a:r>
          </a:p>
        </p:txBody>
      </p:sp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B1D30579-92A1-4EE0-88F7-62B2910F4DEB}"/>
              </a:ext>
            </a:extLst>
          </p:cNvPr>
          <p:cNvSpPr/>
          <p:nvPr/>
        </p:nvSpPr>
        <p:spPr>
          <a:xfrm>
            <a:off x="9848192" y="5552531"/>
            <a:ext cx="1965434" cy="1124607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Back To Board</a:t>
            </a:r>
          </a:p>
        </p:txBody>
      </p:sp>
    </p:spTree>
    <p:extLst>
      <p:ext uri="{BB962C8B-B14F-4D97-AF65-F5344CB8AC3E}">
        <p14:creationId xmlns:p14="http://schemas.microsoft.com/office/powerpoint/2010/main" val="143949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C3066-8536-4B2A-B7DE-7D5EA9BEC492}"/>
              </a:ext>
            </a:extLst>
          </p:cNvPr>
          <p:cNvSpPr/>
          <p:nvPr/>
        </p:nvSpPr>
        <p:spPr>
          <a:xfrm>
            <a:off x="843168" y="1355038"/>
            <a:ext cx="10505661" cy="126227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QUESTION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2E7DF0-4682-40E9-9EA2-A42AE8F8C5AF}"/>
              </a:ext>
            </a:extLst>
          </p:cNvPr>
          <p:cNvSpPr txBox="1"/>
          <p:nvPr/>
        </p:nvSpPr>
        <p:spPr>
          <a:xfrm>
            <a:off x="843168" y="3429000"/>
            <a:ext cx="10505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your answer here and students should guess the question.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86E32-901A-4431-8DAE-C2F1579AF07A}"/>
              </a:ext>
            </a:extLst>
          </p:cNvPr>
          <p:cNvSpPr txBox="1"/>
          <p:nvPr/>
        </p:nvSpPr>
        <p:spPr>
          <a:xfrm>
            <a:off x="677914" y="743165"/>
            <a:ext cx="1083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$200</a:t>
            </a:r>
          </a:p>
        </p:txBody>
      </p:sp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B1D30579-92A1-4EE0-88F7-62B2910F4DEB}"/>
              </a:ext>
            </a:extLst>
          </p:cNvPr>
          <p:cNvSpPr/>
          <p:nvPr/>
        </p:nvSpPr>
        <p:spPr>
          <a:xfrm>
            <a:off x="9848192" y="5552531"/>
            <a:ext cx="1965434" cy="1124607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 SemiBold" pitchFamily="2" charset="0"/>
                <a:ea typeface="+mn-ea"/>
                <a:cs typeface="+mn-cs"/>
              </a:rPr>
              <a:t>Back To Board</a:t>
            </a:r>
          </a:p>
        </p:txBody>
      </p:sp>
    </p:spTree>
    <p:extLst>
      <p:ext uri="{BB962C8B-B14F-4D97-AF65-F5344CB8AC3E}">
        <p14:creationId xmlns:p14="http://schemas.microsoft.com/office/powerpoint/2010/main" val="193046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762</Words>
  <Application>Microsoft Office PowerPoint</Application>
  <PresentationFormat>Widescreen</PresentationFormat>
  <Paragraphs>156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Calibri</vt:lpstr>
      <vt:lpstr>Quicksand SemiBold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2021-07-29T03:15:06Z</dcterms:created>
  <dcterms:modified xsi:type="dcterms:W3CDTF">2021-07-29T03:15:14Z</dcterms:modified>
</cp:coreProperties>
</file>