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1" r:id="rId2"/>
    <p:sldId id="262" r:id="rId3"/>
    <p:sldId id="259" r:id="rId4"/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24"/>
    </p:embeddedFont>
    <p:embeddedFont>
      <p:font typeface="Poppins SemiBold" panose="00000700000000000000" pitchFamily="2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 showGuides="1"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Games4es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0.xml"/><Relationship Id="rId18" Type="http://schemas.openxmlformats.org/officeDocument/2006/relationships/slide" Target="slide21.xml"/><Relationship Id="rId3" Type="http://schemas.openxmlformats.org/officeDocument/2006/relationships/image" Target="../media/image4.png"/><Relationship Id="rId21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8.xml"/><Relationship Id="rId23" Type="http://schemas.openxmlformats.org/officeDocument/2006/relationships/slide" Target="slide22.xml"/><Relationship Id="rId10" Type="http://schemas.openxmlformats.org/officeDocument/2006/relationships/slide" Target="slide7.xml"/><Relationship Id="rId19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Relationship Id="rId22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4"/>
          </p:cNvPr>
          <p:cNvSpPr txBox="1"/>
          <p:nvPr/>
        </p:nvSpPr>
        <p:spPr>
          <a:xfrm>
            <a:off x="2861925" y="4181168"/>
            <a:ext cx="34979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Click Here: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teacher.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le teacher and stud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7813"/>
            <a:ext cx="3552825" cy="4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teacher.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le teacher and stud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7813"/>
            <a:ext cx="3552825" cy="4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She’s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police officer.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ctor illustration of woman police offic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03101"/>
            <a:ext cx="1971425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She’s a police officer.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ector illustration of woman police offic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03101"/>
            <a:ext cx="1971425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She’s a police officer.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ector illustration of woman police offic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03101"/>
            <a:ext cx="1971425" cy="407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firefighter.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fighter with fla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69" y="1267125"/>
            <a:ext cx="5930462" cy="36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firefighter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fighter with fla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69" y="1267125"/>
            <a:ext cx="5930462" cy="36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firefighter.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refighter with fla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69" y="1267125"/>
            <a:ext cx="5930462" cy="368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She’s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nurse.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etty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05" y="1343266"/>
            <a:ext cx="2093589" cy="35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She’s a nurse.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retty n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05" y="1343266"/>
            <a:ext cx="2093589" cy="35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3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54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295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How to Play:</a:t>
            </a:r>
            <a:endParaRPr lang="en-US" sz="6000" b="1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068" y="2132526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-Make 2 teams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Rocket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 and 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Alien Ship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 The teams take turns in choosing a letter and then answering the question.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After answering the question, click on the Rocket /  Alien Ship and it will move.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The first team to arrive at Mars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</a:t>
            </a:r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pilot.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rican pi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565087"/>
            <a:ext cx="4370846" cy="2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pilot.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rican pi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565087"/>
            <a:ext cx="4370846" cy="2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pilot.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rican pilo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565087"/>
            <a:ext cx="4370846" cy="297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642" y="151857"/>
            <a:ext cx="355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44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3510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57766" y="11430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One: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 </a:t>
            </a:r>
            <a:r>
              <a:rPr lang="en-US" sz="4400" dirty="0" smtClean="0">
                <a:solidFill>
                  <a:srgbClr val="00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7210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82"/>
            <a:ext cx="9144000" cy="7093308"/>
          </a:xfrm>
          <a:prstGeom prst="rect">
            <a:avLst/>
          </a:prstGeom>
        </p:spPr>
      </p:pic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491683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992742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1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68" y="1265877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238341" y="3847543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621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536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2979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7" y="4301382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6" y="46149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226126" y="40183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1269">
            <a:off x="281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6355">
            <a:off x="2016013" y="587515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8" action="ppaction://hlinksldjump" highlightClick="1"/>
          </p:cNvPr>
          <p:cNvSpPr/>
          <p:nvPr/>
        </p:nvSpPr>
        <p:spPr>
          <a:xfrm>
            <a:off x="163955" y="579120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330" y="-91106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1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3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89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2442" y="2420703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0" y="2438400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7377 C 0.64844 0.07262 0.78039 0.04255 0.82292 0.06915 C 0.86546 0.09597 0.86094 0.1783 0.86875 0.2352 C 0.87657 0.29186 0.86945 0.37373 0.86962 0.41027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62 0.41026 C 0.8573 0.43709 0.8257 0.54324 0.79636 0.57146 C 0.76719 0.60013 0.71667 0.59042 0.69462 0.58001 C 0.6724 0.56938 0.66424 0.53908 0.6632 0.50948 C 0.66216 0.47988 0.6882 0.44148 0.68837 0.40194 C 0.68855 0.36216 0.68178 0.30319 0.66424 0.27104 C 0.64619 0.23889 0.60938 0.22594 0.58282 0.20883 C 0.55573 0.19195 0.51997 0.17807 0.50348 0.1702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25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09 C 0.60174 0.5976 0.60295 0.65379 0.60347 0.69241 C 0.60399 0.73104 0.58767 0.787 0.60469 0.81129 C 0.62188 0.83534 0.66945 0.83696 0.70608 0.83788 C 0.74271 0.83904 0.8 0.82123 0.82465 0.8168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9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-0.07523 C 0.54809 -0.07407 0.62361 -0.07569 0.67378 -0.06759 C 0.72396 -0.05949 0.79236 -0.06435 0.82448 -0.02615 C 0.85659 0.01204 0.85798 0.12246 0.86684 0.16158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4 0.16166 C 0.86667 0.17553 0.86511 0.21577 0.86511 0.24607 C 0.86511 0.27637 0.8698 0.29996 0.86736 0.34367 C 0.86493 0.38738 0.87275 0.47919 0.8507 0.50879 C 0.82865 0.53862 0.76389 0.53284 0.73559 0.52174 C 0.70747 0.51087 0.68785 0.47387 0.68091 0.44311 C 0.67414 0.41258 0.69115 0.37188 0.6941 0.33719 C 0.69705 0.30296 0.70539 0.26318 0.69896 0.23636 C 0.69254 0.20953 0.67188 0.18756 0.65608 0.17623 C 0.64028 0.1649 0.63091 0.16998 0.60486 0.16813 C 0.57882 0.16628 0.53611 0.16651 0.49948 0.16536 C 0.46285 0.16397 0.40851 0.16143 0.38473 0.1605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187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5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9121" y="668105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789940" y="2193179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64182" y="371717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777061" y="518966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2856963" y="691818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2818326" y="2223226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2" action="ppaction://hlinksldjump"/>
          </p:cNvPr>
          <p:cNvSpPr txBox="1"/>
          <p:nvPr/>
        </p:nvSpPr>
        <p:spPr>
          <a:xfrm>
            <a:off x="2818326" y="3691627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963217" y="5197277"/>
            <a:ext cx="1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4972544" y="691406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6" action="ppaction://hlinksldjump"/>
          </p:cNvPr>
          <p:cNvSpPr txBox="1"/>
          <p:nvPr/>
        </p:nvSpPr>
        <p:spPr>
          <a:xfrm>
            <a:off x="4989613" y="2243269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0" y="3505200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5150457" y="3687218"/>
            <a:ext cx="10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5201973" y="5239081"/>
            <a:ext cx="10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20" action="ppaction://hlinksldjump"/>
          </p:cNvPr>
          <p:cNvSpPr txBox="1"/>
          <p:nvPr/>
        </p:nvSpPr>
        <p:spPr>
          <a:xfrm>
            <a:off x="6962106" y="698679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21" action="ppaction://hlinksldjump"/>
          </p:cNvPr>
          <p:cNvSpPr txBox="1"/>
          <p:nvPr/>
        </p:nvSpPr>
        <p:spPr>
          <a:xfrm>
            <a:off x="7013620" y="2228671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7009326" y="3720921"/>
            <a:ext cx="12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5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80" y="5187592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hlinkClick r:id="rId23" action="ppaction://hlinksldjump"/>
          </p:cNvPr>
          <p:cNvSpPr txBox="1"/>
          <p:nvPr/>
        </p:nvSpPr>
        <p:spPr>
          <a:xfrm>
            <a:off x="7065137" y="5238034"/>
            <a:ext cx="119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doctor.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xplaining do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4" y="1447800"/>
            <a:ext cx="2490317" cy="32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doctor.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xplaining do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4" y="1447800"/>
            <a:ext cx="2490317" cy="32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doctor.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xplaining do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504" y="1447800"/>
            <a:ext cx="2490317" cy="322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What does he do?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He’s a </a:t>
            </a:r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teacher.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le teacher and stud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77813"/>
            <a:ext cx="3552825" cy="405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Patrick Hand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2019-08-11T01:13:07Z</dcterms:created>
  <dcterms:modified xsi:type="dcterms:W3CDTF">2019-08-11T02:04:33Z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