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5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B8241-98A8-4EEF-8C45-B3874C9E66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63CA510-B990-4005-95C0-9A5BB4841A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7F0C4-9BA4-4BE7-9C39-796D1ABD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14D7-C7D6-4283-9040-AB120AE6EA0B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BB4DB1-23B8-4959-91FE-B35EB80AA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3B570-159A-4812-A972-ED4DF3315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1777-1CE1-4BC9-AC7F-749FBF5B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093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DB00E-6AC0-4BE0-A5D8-51527968B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63B08D-F4D1-468C-89BF-3F5E929E6E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166F0-816E-4D93-98F0-598DC486A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14D7-C7D6-4283-9040-AB120AE6EA0B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EC135-6B65-410A-B976-881F11B5A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02105E-4064-4235-A558-EC603F20A0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1777-1CE1-4BC9-AC7F-749FBF5B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62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87CE0F-239B-46C8-8A5C-3A9AA39D17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6A23C4-E83D-4CB3-B6D6-4B1270CE98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B30AB8-27F2-46F9-88AF-E9611FE35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14D7-C7D6-4283-9040-AB120AE6EA0B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A1AA1-4B22-4438-9D15-284DFD672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A84F2-FA94-480F-820B-22B1B55E51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1777-1CE1-4BC9-AC7F-749FBF5B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0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9C278-08F4-47C6-8E1B-20157EDBCF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9960D-6D04-4762-A077-78435FEF3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B26AF-4F3D-42D8-A809-A36E726B1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14D7-C7D6-4283-9040-AB120AE6EA0B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1B3A5-5C5B-4DEA-94FC-765E70F2D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4E1E42-3D1C-4827-B273-B4D5224AC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1777-1CE1-4BC9-AC7F-749FBF5B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07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24BF2-C8AC-4A23-8434-BAC59DB57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7ECF84-7A58-488A-B22D-AD99FA73D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8DCDB-4CCA-4804-87A2-2C99C0CA4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14D7-C7D6-4283-9040-AB120AE6EA0B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6D4AB-4D4A-4D2D-BBF8-2BB45F6FC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7B5F4-9A6C-46E9-8D40-23B889032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1777-1CE1-4BC9-AC7F-749FBF5B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35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4F4B6-996B-430B-91C7-CCED4A515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2E116-B485-4C95-9BC5-68DDD8A9DB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ED1492-BECB-4850-9F95-D05D8B7C79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D13F3B-7EC8-46AA-9E06-E858297A0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14D7-C7D6-4283-9040-AB120AE6EA0B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A67822-E291-4CAA-AAAE-68AFE93B1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E7262A-F95A-43D9-8A97-70E8812D8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1777-1CE1-4BC9-AC7F-749FBF5B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32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ECAEF2-BBE4-421D-B632-2A2CA987D8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EF4D2A-48C5-44CF-BABD-F69A118DC5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7C03FC-02CD-4BF3-B9C6-CA24846EC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B29F5D-9822-40FE-95C5-7AFFBAF3B6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E777A3-3645-49D0-8FFD-B710CB8254D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3497512-3CDF-46DD-A55C-74CF523DB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14D7-C7D6-4283-9040-AB120AE6EA0B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71696F-7182-400C-9CD3-DF2FD8BC3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6AB0E28-09FD-42F7-B0B4-5B8E0775B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1777-1CE1-4BC9-AC7F-749FBF5B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19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B4323-1C75-4582-82C8-D37899194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FB2435-A121-42B0-9E4A-72EAA02C9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14D7-C7D6-4283-9040-AB120AE6EA0B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F276F6-9335-41A1-A0F9-7F3495855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67B730-E228-4FDF-B41D-53AEAD202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1777-1CE1-4BC9-AC7F-749FBF5B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42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06961F8-6D96-425D-B79D-E558AC9FB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14D7-C7D6-4283-9040-AB120AE6EA0B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7BCAEB-CFDB-4B9D-BE96-40BBB9724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9D3B0-D1DF-4763-99D3-E9E2F2CFA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1777-1CE1-4BC9-AC7F-749FBF5B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875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6FDEA-447F-47BE-986A-CC5AEBF60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80CF0B-C938-462F-9F93-F28FC09C01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83F65-4B85-4320-A1FA-B80085434C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8C4DE8-6664-4F06-9D94-73B11C0C9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14D7-C7D6-4283-9040-AB120AE6EA0B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5D75F9-1F60-4C61-B22D-AB6E21DA1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948322-E3D7-4502-A6C5-C9FD1A263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1777-1CE1-4BC9-AC7F-749FBF5B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61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50D0A-4669-4532-8E4A-3BC68D971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17D4E8-CC1F-4ECC-9A50-FF39C768E8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A03118-6FB6-4559-98CA-53AEFED94F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C52057-D96A-46E8-B333-4B83F92FB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B114D7-C7D6-4283-9040-AB120AE6EA0B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23D800-BF08-41B1-B3C3-2D11AE1F9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591B6-09BE-49D7-AD41-467069002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81777-1CE1-4BC9-AC7F-749FBF5B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46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886B02C-4BDC-45C8-AB95-874B0F655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5E76C9-A6EF-4A0B-A404-BCFC6F051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5CB81-21F4-40DE-85F9-54F5577819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B114D7-C7D6-4283-9040-AB120AE6EA0B}" type="datetimeFigureOut">
              <a:rPr lang="en-US" smtClean="0"/>
              <a:t>8/21/2020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B15C2-7207-4A38-8F83-CF28319449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8CC9F3-C08E-4537-95CB-9C3984858B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281777-1CE1-4BC9-AC7F-749FBF5BCD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909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">
            <a:extLst>
              <a:ext uri="{FF2B5EF4-FFF2-40B4-BE49-F238E27FC236}">
                <a16:creationId xmlns:a16="http://schemas.microsoft.com/office/drawing/2014/main" id="{3AC58613-3777-4AC9-9F77-BF80A88ABDB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335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0">
            <a:extLst>
              <a:ext uri="{FF2B5EF4-FFF2-40B4-BE49-F238E27FC236}">
                <a16:creationId xmlns:a16="http://schemas.microsoft.com/office/drawing/2014/main" id="{AEA81992-D79F-4E4A-8F72-3203093439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50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1">
            <a:extLst>
              <a:ext uri="{FF2B5EF4-FFF2-40B4-BE49-F238E27FC236}">
                <a16:creationId xmlns:a16="http://schemas.microsoft.com/office/drawing/2014/main" id="{D30677B5-0641-44B9-A102-015836C9D47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81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2">
            <a:extLst>
              <a:ext uri="{FF2B5EF4-FFF2-40B4-BE49-F238E27FC236}">
                <a16:creationId xmlns:a16="http://schemas.microsoft.com/office/drawing/2014/main" id="{5968526A-96EB-4645-99AA-48493F512C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348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3">
            <a:extLst>
              <a:ext uri="{FF2B5EF4-FFF2-40B4-BE49-F238E27FC236}">
                <a16:creationId xmlns:a16="http://schemas.microsoft.com/office/drawing/2014/main" id="{C6AC6705-A236-4306-B56B-8FC3358FC9E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307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4">
            <a:extLst>
              <a:ext uri="{FF2B5EF4-FFF2-40B4-BE49-F238E27FC236}">
                <a16:creationId xmlns:a16="http://schemas.microsoft.com/office/drawing/2014/main" id="{0209732A-AC1F-4E7C-A101-58FDE666E5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357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">
            <a:extLst>
              <a:ext uri="{FF2B5EF4-FFF2-40B4-BE49-F238E27FC236}">
                <a16:creationId xmlns:a16="http://schemas.microsoft.com/office/drawing/2014/main" id="{A089AA13-A9E4-4388-83CB-1352D648F76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4569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6">
            <a:extLst>
              <a:ext uri="{FF2B5EF4-FFF2-40B4-BE49-F238E27FC236}">
                <a16:creationId xmlns:a16="http://schemas.microsoft.com/office/drawing/2014/main" id="{B0BE7297-23DF-4284-9A74-800B6958CCE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634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7">
            <a:extLst>
              <a:ext uri="{FF2B5EF4-FFF2-40B4-BE49-F238E27FC236}">
                <a16:creationId xmlns:a16="http://schemas.microsoft.com/office/drawing/2014/main" id="{3EA0A8F5-B1D2-44EC-841A-6C4373EE57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87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8">
            <a:extLst>
              <a:ext uri="{FF2B5EF4-FFF2-40B4-BE49-F238E27FC236}">
                <a16:creationId xmlns:a16="http://schemas.microsoft.com/office/drawing/2014/main" id="{659915EF-3A6D-4E4C-9E47-F86D988369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638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9">
            <a:extLst>
              <a:ext uri="{FF2B5EF4-FFF2-40B4-BE49-F238E27FC236}">
                <a16:creationId xmlns:a16="http://schemas.microsoft.com/office/drawing/2014/main" id="{104E916F-82D3-44B7-85F0-02289A1FB1D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276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">
            <a:extLst>
              <a:ext uri="{FF2B5EF4-FFF2-40B4-BE49-F238E27FC236}">
                <a16:creationId xmlns:a16="http://schemas.microsoft.com/office/drawing/2014/main" id="{71155C57-23ED-4F6A-8E4C-59D8B2D160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148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">
            <a:extLst>
              <a:ext uri="{FF2B5EF4-FFF2-40B4-BE49-F238E27FC236}">
                <a16:creationId xmlns:a16="http://schemas.microsoft.com/office/drawing/2014/main" id="{F0E45CE9-5B57-4A9D-A571-B03A116050E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605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1">
            <a:extLst>
              <a:ext uri="{FF2B5EF4-FFF2-40B4-BE49-F238E27FC236}">
                <a16:creationId xmlns:a16="http://schemas.microsoft.com/office/drawing/2014/main" id="{71ACF891-4636-47C4-BBF3-5642AFEE144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365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2">
            <a:extLst>
              <a:ext uri="{FF2B5EF4-FFF2-40B4-BE49-F238E27FC236}">
                <a16:creationId xmlns:a16="http://schemas.microsoft.com/office/drawing/2014/main" id="{366D1128-B6ED-4F08-A865-ACD4E49B0FB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30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3">
            <a:extLst>
              <a:ext uri="{FF2B5EF4-FFF2-40B4-BE49-F238E27FC236}">
                <a16:creationId xmlns:a16="http://schemas.microsoft.com/office/drawing/2014/main" id="{5562E52D-9FC1-4115-823D-343765B2DB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4">
            <a:extLst>
              <a:ext uri="{FF2B5EF4-FFF2-40B4-BE49-F238E27FC236}">
                <a16:creationId xmlns:a16="http://schemas.microsoft.com/office/drawing/2014/main" id="{7F238321-2F9D-453D-BAE2-7A9039B1E2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8790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5">
            <a:extLst>
              <a:ext uri="{FF2B5EF4-FFF2-40B4-BE49-F238E27FC236}">
                <a16:creationId xmlns:a16="http://schemas.microsoft.com/office/drawing/2014/main" id="{E6F25DD3-3CC0-4303-89A6-4A030AE90D9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2750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6">
            <a:extLst>
              <a:ext uri="{FF2B5EF4-FFF2-40B4-BE49-F238E27FC236}">
                <a16:creationId xmlns:a16="http://schemas.microsoft.com/office/drawing/2014/main" id="{BE478491-33D6-4FD4-BB8F-A685E2D631A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2801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">
            <a:extLst>
              <a:ext uri="{FF2B5EF4-FFF2-40B4-BE49-F238E27FC236}">
                <a16:creationId xmlns:a16="http://schemas.microsoft.com/office/drawing/2014/main" id="{4EA12BE3-A8F7-4A5F-BDDF-B0FF144AB90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773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8">
            <a:extLst>
              <a:ext uri="{FF2B5EF4-FFF2-40B4-BE49-F238E27FC236}">
                <a16:creationId xmlns:a16="http://schemas.microsoft.com/office/drawing/2014/main" id="{195CF11D-2CA2-4B52-A1F3-37A890C8F0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07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9">
            <a:extLst>
              <a:ext uri="{FF2B5EF4-FFF2-40B4-BE49-F238E27FC236}">
                <a16:creationId xmlns:a16="http://schemas.microsoft.com/office/drawing/2014/main" id="{BB61CEA1-04A2-4965-8390-183F629FAF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495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">
            <a:extLst>
              <a:ext uri="{FF2B5EF4-FFF2-40B4-BE49-F238E27FC236}">
                <a16:creationId xmlns:a16="http://schemas.microsoft.com/office/drawing/2014/main" id="{C72FE730-919F-4F3E-8871-333796036EF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3095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0">
            <a:extLst>
              <a:ext uri="{FF2B5EF4-FFF2-40B4-BE49-F238E27FC236}">
                <a16:creationId xmlns:a16="http://schemas.microsoft.com/office/drawing/2014/main" id="{B3A6A68C-F375-4724-AE63-076BAEEB14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34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1">
            <a:extLst>
              <a:ext uri="{FF2B5EF4-FFF2-40B4-BE49-F238E27FC236}">
                <a16:creationId xmlns:a16="http://schemas.microsoft.com/office/drawing/2014/main" id="{F8DB9DE0-3C7D-4463-9A11-1685FE8A287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282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2">
            <a:extLst>
              <a:ext uri="{FF2B5EF4-FFF2-40B4-BE49-F238E27FC236}">
                <a16:creationId xmlns:a16="http://schemas.microsoft.com/office/drawing/2014/main" id="{1FCA73A9-B5E1-40F3-B00B-1F1B8B1433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220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3">
            <a:extLst>
              <a:ext uri="{FF2B5EF4-FFF2-40B4-BE49-F238E27FC236}">
                <a16:creationId xmlns:a16="http://schemas.microsoft.com/office/drawing/2014/main" id="{72122951-C079-404D-B365-1CAC5617514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1541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4">
            <a:extLst>
              <a:ext uri="{FF2B5EF4-FFF2-40B4-BE49-F238E27FC236}">
                <a16:creationId xmlns:a16="http://schemas.microsoft.com/office/drawing/2014/main" id="{7F6C66AA-558C-43A8-A296-7A3829755A7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4627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5">
            <a:extLst>
              <a:ext uri="{FF2B5EF4-FFF2-40B4-BE49-F238E27FC236}">
                <a16:creationId xmlns:a16="http://schemas.microsoft.com/office/drawing/2014/main" id="{F8609BAE-DCC5-4D53-8C2F-5B5AAA6F2FC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829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6">
            <a:extLst>
              <a:ext uri="{FF2B5EF4-FFF2-40B4-BE49-F238E27FC236}">
                <a16:creationId xmlns:a16="http://schemas.microsoft.com/office/drawing/2014/main" id="{72E15161-6937-48CF-898A-66540660875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0570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7">
            <a:extLst>
              <a:ext uri="{FF2B5EF4-FFF2-40B4-BE49-F238E27FC236}">
                <a16:creationId xmlns:a16="http://schemas.microsoft.com/office/drawing/2014/main" id="{36267E83-C948-4A54-B441-2E8D1430A5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3412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8">
            <a:extLst>
              <a:ext uri="{FF2B5EF4-FFF2-40B4-BE49-F238E27FC236}">
                <a16:creationId xmlns:a16="http://schemas.microsoft.com/office/drawing/2014/main" id="{524B91CC-C1BF-4BC2-8E39-C9A9842825A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376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9">
            <a:extLst>
              <a:ext uri="{FF2B5EF4-FFF2-40B4-BE49-F238E27FC236}">
                <a16:creationId xmlns:a16="http://schemas.microsoft.com/office/drawing/2014/main" id="{1FF0F7B7-5AEA-48EE-857B-C5161F953F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872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">
            <a:extLst>
              <a:ext uri="{FF2B5EF4-FFF2-40B4-BE49-F238E27FC236}">
                <a16:creationId xmlns:a16="http://schemas.microsoft.com/office/drawing/2014/main" id="{DCF58739-8F93-4D3B-A383-37337207FF4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54778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40">
            <a:extLst>
              <a:ext uri="{FF2B5EF4-FFF2-40B4-BE49-F238E27FC236}">
                <a16:creationId xmlns:a16="http://schemas.microsoft.com/office/drawing/2014/main" id="{096ABEC1-1EA9-4C88-B42D-D772F35205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57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">
            <a:extLst>
              <a:ext uri="{FF2B5EF4-FFF2-40B4-BE49-F238E27FC236}">
                <a16:creationId xmlns:a16="http://schemas.microsoft.com/office/drawing/2014/main" id="{F7446E2A-9E93-4D44-A29D-FA4595527CC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7469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">
            <a:extLst>
              <a:ext uri="{FF2B5EF4-FFF2-40B4-BE49-F238E27FC236}">
                <a16:creationId xmlns:a16="http://schemas.microsoft.com/office/drawing/2014/main" id="{E27F417C-F7F1-4C51-9DF5-80472014CFF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3469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">
            <a:extLst>
              <a:ext uri="{FF2B5EF4-FFF2-40B4-BE49-F238E27FC236}">
                <a16:creationId xmlns:a16="http://schemas.microsoft.com/office/drawing/2014/main" id="{A645578D-358D-4C66-B10E-A8490EE5B15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624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8">
            <a:extLst>
              <a:ext uri="{FF2B5EF4-FFF2-40B4-BE49-F238E27FC236}">
                <a16:creationId xmlns:a16="http://schemas.microsoft.com/office/drawing/2014/main" id="{E9B56E0D-5FC6-4CCD-BB09-E34C8E0E3FE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51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9">
            <a:extLst>
              <a:ext uri="{FF2B5EF4-FFF2-40B4-BE49-F238E27FC236}">
                <a16:creationId xmlns:a16="http://schemas.microsoft.com/office/drawing/2014/main" id="{3A8864DC-1B3C-49D3-A098-11A72A50E33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988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2020-08-21T11:29:02Z</dcterms:created>
  <dcterms:modified xsi:type="dcterms:W3CDTF">2020-08-21T11:30:13Z</dcterms:modified>
</cp:coreProperties>
</file>