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7" r:id="rId2"/>
    <p:sldId id="258" r:id="rId3"/>
    <p:sldId id="256" r:id="rId4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Tw Cen MT" panose="020B0602020104020603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8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7" autoAdjust="0"/>
    <p:restoredTop sz="94660"/>
  </p:normalViewPr>
  <p:slideViewPr>
    <p:cSldViewPr snapToGrid="0">
      <p:cViewPr varScale="1">
        <p:scale>
          <a:sx n="88" d="100"/>
          <a:sy n="88" d="100"/>
        </p:scale>
        <p:origin x="384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949F3-1148-4C97-AFF8-CE6CF34D7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1AD37E-A50D-48AF-8D64-46959C17E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46566-1BF9-4AC7-A033-0820A78D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3A9AC-7577-4DD5-8609-95EEA30BA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DB017-242E-425F-8FD9-8CB584921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5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4875A-C11E-42A4-AA79-B3B978CFB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6C1FF6-0A25-4F8A-B115-46AAC0AE6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CD868-165B-4321-BBDC-E51451706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A5B68-E60A-4DC3-858C-ADEE07470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0FD94-90AE-47A3-9955-CC9B00C3C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6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9A5171-610A-4228-BB2B-2EF7849507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59B361-9711-4692-A365-74F7AFEA2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F67C4-B577-4F53-AEEC-928F9FF68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2ADEF-56B3-42F0-9944-ADA2FE2CF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24DF0-D91F-4649-BDC5-6DD6CAD23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6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4FD3A-8133-4DEE-A2E8-20968000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8699C-62BA-43D1-AD24-23BB0C56F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ED939-5334-43F9-AE01-CF4E1FC2E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1FCB1-417B-4715-80C6-84F1782C9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C8033-BC3E-4045-B268-3B97EB7F2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28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C20FF-42C5-4540-A836-036C77F87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80FF5A-1886-4435-BEAC-1B15FF430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53E07-03C2-4AE0-BEC7-3B0BD4DDE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31956-F701-44D9-B5F5-D36BE58A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CA781-0E8D-4A0A-B6EE-E2F2A51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17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0DE5E-E828-4623-86AA-69397F880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686A7-7ED1-47D4-84AB-84B5F8B51A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F45678-DE66-4A36-873E-420ADE2E6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44E7E-498B-4571-A321-936B94E57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A60F6-C47E-4DC6-9799-2183F1B5F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F6B69A-0C12-4AC5-90F1-B33337770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70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B09DD-83D3-43E3-9406-90B54A500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4AC22-8BE2-4EFC-8832-04840E18B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9AEFCF-0A17-4C37-AF5D-2824FC539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E17F7-EF0D-47FC-BFBC-26F9FC3618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73B460-004B-4DFB-AAEC-8FA2415DFC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1927DE-FDA2-41FA-89CB-DE606967A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276E07-9B2E-4DA5-98F9-C794FD6DB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EA82F7-76B2-4727-94CF-D2EB12F4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57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822F-6B48-4CFF-BB61-04ED44D69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C89556-F224-4CD6-A9E9-E0AD4FD2C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360845-625F-4DE3-819E-95A212223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F7278-146A-4AB3-B476-B2392388D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8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7841B9-FE51-4BB0-9915-3DCF37E8C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907DEA-3C11-4D95-A83D-F992181F1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1D0DD-3421-4936-9A71-EE25490A0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6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8159C-6912-4252-9A30-F709D55B4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79CA8-6F56-4F6F-9DCB-2881C1958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A27F38-F4F7-4D80-8C21-9C74C5D28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C8DC2-8785-4B85-89A9-5F612B033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96E2B-168A-4DDC-AB98-C7D4998D5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2F4D2-9CF4-4CB2-B89E-705429D45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8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8493F-918F-4C44-92ED-BB8497EDE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B5DF44-30F4-4019-814A-F1E5C21095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7D3C33-04F6-4D30-AD78-BB10A67E5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8B43EB-E0AF-4B2B-8B2B-5DCC55AE5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B9EB58-106A-499F-B295-0F2CCDB6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E4488-F216-45D1-9247-BA25C6DBA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24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C25AED-8E4D-4583-86AE-C83593567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8D655-AE5C-486F-AA5A-A45488819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42288-E63E-4C5E-9228-83DC34D87B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78CD1-E4C0-40D5-8A16-892C29063C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24447-7AAD-4C18-9FF7-C8BC47F29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0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943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279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FCE8F7E-E9F0-44FC-84F2-05B51C9CBC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89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06CADB-5BCC-42F3-9068-777A0ECE055E}"/>
              </a:ext>
            </a:extLst>
          </p:cNvPr>
          <p:cNvSpPr/>
          <p:nvPr/>
        </p:nvSpPr>
        <p:spPr>
          <a:xfrm>
            <a:off x="2530516" y="2038464"/>
            <a:ext cx="6992428" cy="24006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DANCE!!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BBF39DC-4274-4AC3-BED7-C0507A8DCBE8}"/>
              </a:ext>
            </a:extLst>
          </p:cNvPr>
          <p:cNvSpPr/>
          <p:nvPr/>
        </p:nvSpPr>
        <p:spPr>
          <a:xfrm>
            <a:off x="83127" y="7481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school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FF694D2-A8A9-49A3-AB40-014320C5D33F}"/>
              </a:ext>
            </a:extLst>
          </p:cNvPr>
          <p:cNvSpPr/>
          <p:nvPr/>
        </p:nvSpPr>
        <p:spPr>
          <a:xfrm>
            <a:off x="2101274" y="80361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hospital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31ED14C-18B8-4F43-9239-8A8450611082}"/>
              </a:ext>
            </a:extLst>
          </p:cNvPr>
          <p:cNvSpPr/>
          <p:nvPr/>
        </p:nvSpPr>
        <p:spPr>
          <a:xfrm>
            <a:off x="4147124" y="78507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bank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7031409-29EB-4DF6-B0C6-BD134FB252B6}"/>
              </a:ext>
            </a:extLst>
          </p:cNvPr>
          <p:cNvSpPr/>
          <p:nvPr/>
        </p:nvSpPr>
        <p:spPr>
          <a:xfrm>
            <a:off x="6165271" y="7481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market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F1E3876-31BB-4613-9699-46625D3B39A1}"/>
              </a:ext>
            </a:extLst>
          </p:cNvPr>
          <p:cNvSpPr/>
          <p:nvPr/>
        </p:nvSpPr>
        <p:spPr>
          <a:xfrm>
            <a:off x="8211121" y="7481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post office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68124F6-6740-46CF-ACDB-CFDAA008C82E}"/>
              </a:ext>
            </a:extLst>
          </p:cNvPr>
          <p:cNvSpPr/>
          <p:nvPr/>
        </p:nvSpPr>
        <p:spPr>
          <a:xfrm>
            <a:off x="10229268" y="71125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zoo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A50C2AC-6102-483C-80E7-6C7DBEC0E481}"/>
              </a:ext>
            </a:extLst>
          </p:cNvPr>
          <p:cNvSpPr/>
          <p:nvPr/>
        </p:nvSpPr>
        <p:spPr>
          <a:xfrm>
            <a:off x="83127" y="142794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train station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00E793E-6630-4F80-89FB-20DB3A8213E3}"/>
              </a:ext>
            </a:extLst>
          </p:cNvPr>
          <p:cNvSpPr/>
          <p:nvPr/>
        </p:nvSpPr>
        <p:spPr>
          <a:xfrm>
            <a:off x="2101274" y="1433489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airport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8220904-9B57-48C8-A6D2-0E6C12737458}"/>
              </a:ext>
            </a:extLst>
          </p:cNvPr>
          <p:cNvSpPr/>
          <p:nvPr/>
        </p:nvSpPr>
        <p:spPr>
          <a:xfrm>
            <a:off x="4147124" y="1431635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w Cen MT" panose="020B0602020104020603" pitchFamily="34" charset="0"/>
              </a:rPr>
              <a:t>restaurant</a:t>
            </a:r>
            <a:endParaRPr lang="en-US" sz="3200" b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BE21FF4-A315-4168-9024-9C19DCC21F7C}"/>
              </a:ext>
            </a:extLst>
          </p:cNvPr>
          <p:cNvSpPr/>
          <p:nvPr/>
        </p:nvSpPr>
        <p:spPr>
          <a:xfrm>
            <a:off x="6165271" y="142794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cafe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2EDD536-147A-4E25-A85F-292F11F27D90}"/>
              </a:ext>
            </a:extLst>
          </p:cNvPr>
          <p:cNvSpPr/>
          <p:nvPr/>
        </p:nvSpPr>
        <p:spPr>
          <a:xfrm>
            <a:off x="8211121" y="142794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bakery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1F81A42-0AFC-4742-ADE5-39D72538600C}"/>
              </a:ext>
            </a:extLst>
          </p:cNvPr>
          <p:cNvSpPr/>
          <p:nvPr/>
        </p:nvSpPr>
        <p:spPr>
          <a:xfrm>
            <a:off x="10229268" y="1424253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museum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58A59A01-5554-4063-B287-79C60926FF71}"/>
              </a:ext>
            </a:extLst>
          </p:cNvPr>
          <p:cNvSpPr/>
          <p:nvPr/>
        </p:nvSpPr>
        <p:spPr>
          <a:xfrm>
            <a:off x="83127" y="282586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park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6A3F302-9ACA-4925-943A-52C602F2C541}"/>
              </a:ext>
            </a:extLst>
          </p:cNvPr>
          <p:cNvSpPr/>
          <p:nvPr/>
        </p:nvSpPr>
        <p:spPr>
          <a:xfrm>
            <a:off x="2101274" y="2831411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police station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160264C-CBA1-48A5-B338-DBD4103F2E66}"/>
              </a:ext>
            </a:extLst>
          </p:cNvPr>
          <p:cNvSpPr/>
          <p:nvPr/>
        </p:nvSpPr>
        <p:spPr>
          <a:xfrm>
            <a:off x="4147124" y="2829557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fire station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EFB04A0-5E9E-4F8D-806A-95C5AE36C5E7}"/>
              </a:ext>
            </a:extLst>
          </p:cNvPr>
          <p:cNvSpPr/>
          <p:nvPr/>
        </p:nvSpPr>
        <p:spPr>
          <a:xfrm>
            <a:off x="6165271" y="282586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store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F86F903B-424A-4298-AF55-E790377EE5BE}"/>
              </a:ext>
            </a:extLst>
          </p:cNvPr>
          <p:cNvSpPr/>
          <p:nvPr/>
        </p:nvSpPr>
        <p:spPr>
          <a:xfrm>
            <a:off x="8211121" y="282586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w Cen MT" panose="020B0602020104020603" pitchFamily="34" charset="0"/>
              </a:rPr>
              <a:t>pharmacy</a:t>
            </a:r>
            <a:endParaRPr lang="en-US" sz="3200" b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F2786A2B-0D21-460A-8FF8-F35E4F58F554}"/>
              </a:ext>
            </a:extLst>
          </p:cNvPr>
          <p:cNvSpPr/>
          <p:nvPr/>
        </p:nvSpPr>
        <p:spPr>
          <a:xfrm>
            <a:off x="10229268" y="2822175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school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E6D5D637-A904-440F-9C02-CDADEB49B9B9}"/>
              </a:ext>
            </a:extLst>
          </p:cNvPr>
          <p:cNvSpPr/>
          <p:nvPr/>
        </p:nvSpPr>
        <p:spPr>
          <a:xfrm>
            <a:off x="83127" y="417899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zoo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D6395F0-2DDD-4B15-88F1-6D3A696B90E3}"/>
              </a:ext>
            </a:extLst>
          </p:cNvPr>
          <p:cNvSpPr/>
          <p:nvPr/>
        </p:nvSpPr>
        <p:spPr>
          <a:xfrm>
            <a:off x="2101274" y="4184539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market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81DCA0F-19F1-40D0-A61E-92B34F72CB3F}"/>
              </a:ext>
            </a:extLst>
          </p:cNvPr>
          <p:cNvSpPr/>
          <p:nvPr/>
        </p:nvSpPr>
        <p:spPr>
          <a:xfrm>
            <a:off x="4147124" y="4182685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bank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6A06EDE4-89F6-4002-80E6-F4316DC13BEC}"/>
              </a:ext>
            </a:extLst>
          </p:cNvPr>
          <p:cNvSpPr/>
          <p:nvPr/>
        </p:nvSpPr>
        <p:spPr>
          <a:xfrm>
            <a:off x="6165271" y="417899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post office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08949E86-E049-48AA-9528-CD885E46AC6D}"/>
              </a:ext>
            </a:extLst>
          </p:cNvPr>
          <p:cNvSpPr/>
          <p:nvPr/>
        </p:nvSpPr>
        <p:spPr>
          <a:xfrm>
            <a:off x="8211121" y="417899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hospital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EFAB58D5-E5D1-4151-8979-AEA59618BEE8}"/>
              </a:ext>
            </a:extLst>
          </p:cNvPr>
          <p:cNvSpPr/>
          <p:nvPr/>
        </p:nvSpPr>
        <p:spPr>
          <a:xfrm>
            <a:off x="10229268" y="4175303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train station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039186CE-C143-44CA-B6EB-4F40DEB9F7A6}"/>
              </a:ext>
            </a:extLst>
          </p:cNvPr>
          <p:cNvSpPr/>
          <p:nvPr/>
        </p:nvSpPr>
        <p:spPr>
          <a:xfrm>
            <a:off x="83127" y="555843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cafe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E33DE1B9-83C5-48E2-9B24-8C7C7C7E2EE0}"/>
              </a:ext>
            </a:extLst>
          </p:cNvPr>
          <p:cNvSpPr/>
          <p:nvPr/>
        </p:nvSpPr>
        <p:spPr>
          <a:xfrm>
            <a:off x="2101274" y="5563981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w Cen MT" panose="020B0602020104020603" pitchFamily="34" charset="0"/>
              </a:rPr>
              <a:t>restaurant</a:t>
            </a:r>
            <a:endParaRPr lang="en-US" sz="3200" b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B6C1C5E-2A05-460D-90AE-E70387C4836A}"/>
              </a:ext>
            </a:extLst>
          </p:cNvPr>
          <p:cNvSpPr/>
          <p:nvPr/>
        </p:nvSpPr>
        <p:spPr>
          <a:xfrm>
            <a:off x="4147124" y="5562127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bakery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63481C-A14F-4DEE-89A7-863F1315AB1F}"/>
              </a:ext>
            </a:extLst>
          </p:cNvPr>
          <p:cNvSpPr/>
          <p:nvPr/>
        </p:nvSpPr>
        <p:spPr>
          <a:xfrm>
            <a:off x="6165271" y="555843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museum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7D6D4B5C-8BE8-4E22-88DC-74CAEDE9E222}"/>
              </a:ext>
            </a:extLst>
          </p:cNvPr>
          <p:cNvSpPr/>
          <p:nvPr/>
        </p:nvSpPr>
        <p:spPr>
          <a:xfrm>
            <a:off x="8211121" y="555843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bank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3B7614F-28C4-4B66-BA2C-D605B3F74A17}"/>
              </a:ext>
            </a:extLst>
          </p:cNvPr>
          <p:cNvSpPr/>
          <p:nvPr/>
        </p:nvSpPr>
        <p:spPr>
          <a:xfrm>
            <a:off x="10229268" y="5554745"/>
            <a:ext cx="1870363" cy="121365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school</a:t>
            </a:r>
          </a:p>
        </p:txBody>
      </p:sp>
      <p:pic>
        <p:nvPicPr>
          <p:cNvPr id="3" name="Movin">
            <a:hlinkClick r:id="" action="ppaction://media"/>
            <a:extLst>
              <a:ext uri="{FF2B5EF4-FFF2-40B4-BE49-F238E27FC236}">
                <a16:creationId xmlns:a16="http://schemas.microsoft.com/office/drawing/2014/main" id="{D87CB1E7-7A7A-47AD-B5B5-C7F2A22EF6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4449" y="-68745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2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5" dur="945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6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2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2" grpId="0" animBg="1"/>
      <p:bldP spid="2" grpId="1" animBg="1"/>
      <p:bldP spid="4" grpId="0" animBg="1"/>
      <p:bldP spid="36" grpId="0" animBg="1"/>
      <p:bldP spid="37" grpId="0" animBg="1"/>
      <p:bldP spid="38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Widescreen</PresentationFormat>
  <Paragraphs>31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Tw Cen MT</vt:lpstr>
      <vt:lpstr>Calibri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2020-06-22T02:28:48Z</dcterms:created>
  <dcterms:modified xsi:type="dcterms:W3CDTF">2021-06-14T12:40:00Z</dcterms:modified>
</cp:coreProperties>
</file>