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Tw Cen MT" panose="020B0602020104020603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7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949F3-1148-4C97-AFF8-CE6CF34D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AD37E-A50D-48AF-8D64-46959C17E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46566-1BF9-4AC7-A033-0820A78D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A9AC-7577-4DD5-8609-95EEA30BA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B017-242E-425F-8FD9-8CB58492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875A-C11E-42A4-AA79-B3B978CF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C1FF6-0A25-4F8A-B115-46AAC0AE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CD868-165B-4321-BBDC-E5145170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A5B68-E60A-4DC3-858C-ADEE07470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0FD94-90AE-47A3-9955-CC9B00C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A5171-610A-4228-BB2B-2EF7849507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9B361-9711-4692-A365-74F7AFEA2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F67C4-B577-4F53-AEEC-928F9FF6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ADEF-56B3-42F0-9944-ADA2FE2C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24DF0-D91F-4649-BDC5-6DD6CAD2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6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4FD3A-8133-4DEE-A2E8-20968000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8699C-62BA-43D1-AD24-23BB0C56F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ED939-5334-43F9-AE01-CF4E1FC2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1FCB1-417B-4715-80C6-84F1782C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C8033-BC3E-4045-B268-3B97EB7F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20FF-42C5-4540-A836-036C77F8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0FF5A-1886-4435-BEAC-1B15FF430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53E07-03C2-4AE0-BEC7-3B0BD4DD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1956-F701-44D9-B5F5-D36BE58A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A781-0E8D-4A0A-B6EE-E2F2A51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17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DE5E-E828-4623-86AA-69397F88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686A7-7ED1-47D4-84AB-84B5F8B51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45678-DE66-4A36-873E-420ADE2E6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4E7E-498B-4571-A321-936B94E5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A60F6-C47E-4DC6-9799-2183F1B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6B69A-0C12-4AC5-90F1-B3333777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B09DD-83D3-43E3-9406-90B54A5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4AC22-8BE2-4EFC-8832-04840E18B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AEFCF-0A17-4C37-AF5D-2824FC539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E17F7-EF0D-47FC-BFBC-26F9FC361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3B460-004B-4DFB-AAEC-8FA2415DF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1927DE-FDA2-41FA-89CB-DE606967A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276E07-9B2E-4DA5-98F9-C794FD6D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EA82F7-76B2-4727-94CF-D2EB12F4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7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822F-6B48-4CFF-BB61-04ED44D6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89556-F224-4CD6-A9E9-E0AD4FD2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60845-625F-4DE3-819E-95A21222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F7278-146A-4AB3-B476-B2392388D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7841B9-FE51-4BB0-9915-3DCF37E8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07DEA-3C11-4D95-A83D-F992181F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1D0DD-3421-4936-9A71-EE25490A0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159C-6912-4252-9A30-F709D55B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9CA8-6F56-4F6F-9DCB-2881C195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27F38-F4F7-4D80-8C21-9C74C5D28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C8DC2-8785-4B85-89A9-5F612B03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96E2B-168A-4DDC-AB98-C7D4998D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2F4D2-9CF4-4CB2-B89E-705429D4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8493F-918F-4C44-92ED-BB8497ED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5DF44-30F4-4019-814A-F1E5C2109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D3C33-04F6-4D30-AD78-BB10A67E5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B43EB-E0AF-4B2B-8B2B-5DCC55AE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9EB58-106A-499F-B295-0F2CCDB6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E4488-F216-45D1-9247-BA25C6DB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2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25AED-8E4D-4583-86AE-C8359356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8D655-AE5C-486F-AA5A-A45488819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2288-E63E-4C5E-9228-83DC34D87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9B573-1FB0-4576-A59B-E38DD0D4093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8CD1-E4C0-40D5-8A16-892C29063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4447-7AAD-4C18-9FF7-C8BC47F29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A056-3780-4930-8CF8-84AC65CC3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9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27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E8F7E-E9F0-44FC-84F2-05B51C9CB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89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6CADB-5BCC-42F3-9068-777A0ECE055E}"/>
              </a:ext>
            </a:extLst>
          </p:cNvPr>
          <p:cNvSpPr/>
          <p:nvPr/>
        </p:nvSpPr>
        <p:spPr>
          <a:xfrm>
            <a:off x="2530516" y="2038464"/>
            <a:ext cx="6992428" cy="24006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DANCE!!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F39DC-4274-4AC3-BED7-C0507A8DCBE8}"/>
              </a:ext>
            </a:extLst>
          </p:cNvPr>
          <p:cNvSpPr/>
          <p:nvPr/>
        </p:nvSpPr>
        <p:spPr>
          <a:xfrm>
            <a:off x="83127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F694D2-A8A9-49A3-AB40-014320C5D33F}"/>
              </a:ext>
            </a:extLst>
          </p:cNvPr>
          <p:cNvSpPr/>
          <p:nvPr/>
        </p:nvSpPr>
        <p:spPr>
          <a:xfrm>
            <a:off x="2101274" y="8036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in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1ED14C-18B8-4F43-9239-8A8450611082}"/>
              </a:ext>
            </a:extLst>
          </p:cNvPr>
          <p:cNvSpPr/>
          <p:nvPr/>
        </p:nvSpPr>
        <p:spPr>
          <a:xfrm>
            <a:off x="4147124" y="7850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under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7031409-29EB-4DF6-B0C6-BD134FB252B6}"/>
              </a:ext>
            </a:extLst>
          </p:cNvPr>
          <p:cNvSpPr/>
          <p:nvPr/>
        </p:nvSpPr>
        <p:spPr>
          <a:xfrm>
            <a:off x="616527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in front of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F1E3876-31BB-4613-9699-46625D3B39A1}"/>
              </a:ext>
            </a:extLst>
          </p:cNvPr>
          <p:cNvSpPr/>
          <p:nvPr/>
        </p:nvSpPr>
        <p:spPr>
          <a:xfrm>
            <a:off x="8211121" y="7481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behind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8124F6-6740-46CF-ACDB-CFDAA008C82E}"/>
              </a:ext>
            </a:extLst>
          </p:cNvPr>
          <p:cNvSpPr/>
          <p:nvPr/>
        </p:nvSpPr>
        <p:spPr>
          <a:xfrm>
            <a:off x="10229268" y="7112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next to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A50C2AC-6102-483C-80E7-6C7DBEC0E481}"/>
              </a:ext>
            </a:extLst>
          </p:cNvPr>
          <p:cNvSpPr/>
          <p:nvPr/>
        </p:nvSpPr>
        <p:spPr>
          <a:xfrm>
            <a:off x="83127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between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00E793E-6630-4F80-89FB-20DB3A8213E3}"/>
              </a:ext>
            </a:extLst>
          </p:cNvPr>
          <p:cNvSpPr/>
          <p:nvPr/>
        </p:nvSpPr>
        <p:spPr>
          <a:xfrm>
            <a:off x="2101274" y="143348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on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8220904-9B57-48C8-A6D2-0E6C12737458}"/>
              </a:ext>
            </a:extLst>
          </p:cNvPr>
          <p:cNvSpPr/>
          <p:nvPr/>
        </p:nvSpPr>
        <p:spPr>
          <a:xfrm>
            <a:off x="4147124" y="143163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under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BE21FF4-A315-4168-9024-9C19DCC21F7C}"/>
              </a:ext>
            </a:extLst>
          </p:cNvPr>
          <p:cNvSpPr/>
          <p:nvPr/>
        </p:nvSpPr>
        <p:spPr>
          <a:xfrm>
            <a:off x="616527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in front of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2EDD536-147A-4E25-A85F-292F11F27D90}"/>
              </a:ext>
            </a:extLst>
          </p:cNvPr>
          <p:cNvSpPr/>
          <p:nvPr/>
        </p:nvSpPr>
        <p:spPr>
          <a:xfrm>
            <a:off x="8211121" y="142794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next to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1F81A42-0AFC-4742-ADE5-39D72538600C}"/>
              </a:ext>
            </a:extLst>
          </p:cNvPr>
          <p:cNvSpPr/>
          <p:nvPr/>
        </p:nvSpPr>
        <p:spPr>
          <a:xfrm>
            <a:off x="10229268" y="142425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between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8A59A01-5554-4063-B287-79C60926FF71}"/>
              </a:ext>
            </a:extLst>
          </p:cNvPr>
          <p:cNvSpPr/>
          <p:nvPr/>
        </p:nvSpPr>
        <p:spPr>
          <a:xfrm>
            <a:off x="83127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between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A3F302-9ACA-4925-943A-52C602F2C541}"/>
              </a:ext>
            </a:extLst>
          </p:cNvPr>
          <p:cNvSpPr/>
          <p:nvPr/>
        </p:nvSpPr>
        <p:spPr>
          <a:xfrm>
            <a:off x="2101274" y="283141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in front of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160264C-CBA1-48A5-B338-DBD4103F2E66}"/>
              </a:ext>
            </a:extLst>
          </p:cNvPr>
          <p:cNvSpPr/>
          <p:nvPr/>
        </p:nvSpPr>
        <p:spPr>
          <a:xfrm>
            <a:off x="4147124" y="282955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on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EFB04A0-5E9E-4F8D-806A-95C5AE36C5E7}"/>
              </a:ext>
            </a:extLst>
          </p:cNvPr>
          <p:cNvSpPr/>
          <p:nvPr/>
        </p:nvSpPr>
        <p:spPr>
          <a:xfrm>
            <a:off x="616527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between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86F903B-424A-4298-AF55-E790377EE5BE}"/>
              </a:ext>
            </a:extLst>
          </p:cNvPr>
          <p:cNvSpPr/>
          <p:nvPr/>
        </p:nvSpPr>
        <p:spPr>
          <a:xfrm>
            <a:off x="8211121" y="282586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under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2786A2B-0D21-460A-8FF8-F35E4F58F554}"/>
              </a:ext>
            </a:extLst>
          </p:cNvPr>
          <p:cNvSpPr/>
          <p:nvPr/>
        </p:nvSpPr>
        <p:spPr>
          <a:xfrm>
            <a:off x="10229268" y="282217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behind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6D5D637-A904-440F-9C02-CDADEB49B9B9}"/>
              </a:ext>
            </a:extLst>
          </p:cNvPr>
          <p:cNvSpPr/>
          <p:nvPr/>
        </p:nvSpPr>
        <p:spPr>
          <a:xfrm>
            <a:off x="83127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in front of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D6395F0-2DDD-4B15-88F1-6D3A696B90E3}"/>
              </a:ext>
            </a:extLst>
          </p:cNvPr>
          <p:cNvSpPr/>
          <p:nvPr/>
        </p:nvSpPr>
        <p:spPr>
          <a:xfrm>
            <a:off x="2101274" y="4184539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on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81DCA0F-19F1-40D0-A61E-92B34F72CB3F}"/>
              </a:ext>
            </a:extLst>
          </p:cNvPr>
          <p:cNvSpPr/>
          <p:nvPr/>
        </p:nvSpPr>
        <p:spPr>
          <a:xfrm>
            <a:off x="4147124" y="4182685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next to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6A06EDE4-89F6-4002-80E6-F4316DC13BEC}"/>
              </a:ext>
            </a:extLst>
          </p:cNvPr>
          <p:cNvSpPr/>
          <p:nvPr/>
        </p:nvSpPr>
        <p:spPr>
          <a:xfrm>
            <a:off x="616527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behind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8949E86-E049-48AA-9528-CD885E46AC6D}"/>
              </a:ext>
            </a:extLst>
          </p:cNvPr>
          <p:cNvSpPr/>
          <p:nvPr/>
        </p:nvSpPr>
        <p:spPr>
          <a:xfrm>
            <a:off x="8211121" y="4178994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next to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FAB58D5-E5D1-4151-8979-AEA59618BEE8}"/>
              </a:ext>
            </a:extLst>
          </p:cNvPr>
          <p:cNvSpPr/>
          <p:nvPr/>
        </p:nvSpPr>
        <p:spPr>
          <a:xfrm>
            <a:off x="10229268" y="4175303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under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186CE-C143-44CA-B6EB-4F40DEB9F7A6}"/>
              </a:ext>
            </a:extLst>
          </p:cNvPr>
          <p:cNvSpPr/>
          <p:nvPr/>
        </p:nvSpPr>
        <p:spPr>
          <a:xfrm>
            <a:off x="83127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33DE1B9-83C5-48E2-9B24-8C7C7C7E2EE0}"/>
              </a:ext>
            </a:extLst>
          </p:cNvPr>
          <p:cNvSpPr/>
          <p:nvPr/>
        </p:nvSpPr>
        <p:spPr>
          <a:xfrm>
            <a:off x="2101274" y="5563981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behind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B6C1C5E-2A05-460D-90AE-E70387C4836A}"/>
              </a:ext>
            </a:extLst>
          </p:cNvPr>
          <p:cNvSpPr/>
          <p:nvPr/>
        </p:nvSpPr>
        <p:spPr>
          <a:xfrm>
            <a:off x="4147124" y="5562127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next to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4063481C-A14F-4DEE-89A7-863F1315AB1F}"/>
              </a:ext>
            </a:extLst>
          </p:cNvPr>
          <p:cNvSpPr/>
          <p:nvPr/>
        </p:nvSpPr>
        <p:spPr>
          <a:xfrm>
            <a:off x="616527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between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D6D4B5C-8BE8-4E22-88DC-74CAEDE9E222}"/>
              </a:ext>
            </a:extLst>
          </p:cNvPr>
          <p:cNvSpPr/>
          <p:nvPr/>
        </p:nvSpPr>
        <p:spPr>
          <a:xfrm>
            <a:off x="8211121" y="5558436"/>
            <a:ext cx="1870363" cy="12136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in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3B7614F-28C4-4B66-BA2C-D605B3F74A17}"/>
              </a:ext>
            </a:extLst>
          </p:cNvPr>
          <p:cNvSpPr/>
          <p:nvPr/>
        </p:nvSpPr>
        <p:spPr>
          <a:xfrm>
            <a:off x="10229268" y="5554745"/>
            <a:ext cx="1870363" cy="121365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w Cen MT" panose="020B0602020104020603" pitchFamily="34" charset="0"/>
              </a:rPr>
              <a:t>behind</a:t>
            </a:r>
          </a:p>
        </p:txBody>
      </p:sp>
      <p:pic>
        <p:nvPicPr>
          <p:cNvPr id="3" name="Movin">
            <a:hlinkClick r:id="" action="ppaction://media"/>
            <a:extLst>
              <a:ext uri="{FF2B5EF4-FFF2-40B4-BE49-F238E27FC236}">
                <a16:creationId xmlns:a16="http://schemas.microsoft.com/office/drawing/2014/main" id="{D87CB1E7-7A7A-47AD-B5B5-C7F2A22EF6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4449" y="-6874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5" dur="94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  <p:bldP spid="2" grpId="1" animBg="1"/>
      <p:bldP spid="4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31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Tw Cen MT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2020-06-22T02:28:48Z</dcterms:created>
  <dcterms:modified xsi:type="dcterms:W3CDTF">2021-06-14T12:36:34Z</dcterms:modified>
</cp:coreProperties>
</file>