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singing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dancing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jumping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running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walking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eating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drinking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cleaning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playing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reading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writing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flying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fighting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crying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laughing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breathing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sweating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hiking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climbing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hitting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kicking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punching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w Cen MT" panose="020B0602020104020603" pitchFamily="34" charset="0"/>
              </a:rPr>
              <a:t>screaming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shouting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talking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whispering</a:t>
            </a:r>
            <a:endParaRPr lang="en-US" sz="32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listening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hearing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smelling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dancing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2021-06-14T12:43:20Z</dcterms:modified>
</cp:coreProperties>
</file>