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circle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square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triangle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heart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diamond</a:t>
            </a:r>
            <a:endParaRPr lang="en-US"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star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oval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rectangle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semi-circle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square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heart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oval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diamond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circle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triangle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star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oval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heart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rectangle</a:t>
            </a:r>
            <a:endParaRPr lang="en-US" sz="20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oval</a:t>
            </a:r>
            <a:endParaRPr lang="en-US"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diamond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triangle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heart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star</a:t>
            </a:r>
            <a:endParaRPr lang="en-US" sz="2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diamond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triangle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 circle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star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semi-circle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square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2021-06-14T12:06:02Z</dcterms:modified>
</cp:coreProperties>
</file>