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soccer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tennis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baseball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basketball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badminton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golf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volleyball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archery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bowling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table tennis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boxing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running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skiing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cricket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hockey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horse riding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cycling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fishing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football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pool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darts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skating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surfing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kick boxing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wrestling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swimming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rugby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w Cen MT" panose="020B0602020104020603" pitchFamily="34" charset="0"/>
              </a:rPr>
              <a:t>snowboarding</a:t>
            </a:r>
            <a:endParaRPr lang="en-US" sz="24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hiking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w Cen MT" panose="020B0602020104020603" pitchFamily="34" charset="0"/>
              </a:rPr>
              <a:t>DANCE!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2021-06-14T12:51:41Z</dcterms:modified>
</cp:coreProperties>
</file>