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A30C-343F-752A-BC68-7842A93B0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6B079-73CB-7DD7-2D99-DDB3BE4CC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F9CE-A079-226C-D135-B7A6E371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8674-4473-D7AF-D6B8-5A60ED47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6E43-1053-EC47-3550-DE459FED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5B48-5B0C-5A35-DD31-6E5930FD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99ADC-E0A1-33F5-5E3E-65D80702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F3EF-17D4-12CE-DB6F-A6FCA6E2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5F65C-96E9-75EE-650E-87FEDF5A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DD37E-5EB6-B406-63D9-9FD1E708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0B45C-15ED-FEB0-7113-E43BF907B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13091-F0C3-C7C2-D7AA-DBE9E980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D031-B824-0F15-CE81-EEA63CEA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410B1-F03C-3C0A-BC50-E4149F7D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99F62-B635-62A6-992B-13DBEBF3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F124-0F90-118B-36B6-750F91E5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606E-8ED1-09A1-EAC3-88802F849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9217-0F8C-8968-89F2-BD816FCA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8F535-4805-6F23-2894-D5AAF2D9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E0411-00CA-7160-E722-C550EA68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6F67-5C72-73E1-BCA8-DF768EB8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0B23C-5485-EDD0-4515-B34684643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18C2E-FB06-777F-FCA8-ACB6B163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86DC-2820-6CB9-0273-36979D31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E7B9-460A-B7FB-7FBB-1C6D431B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0CDE-F1A6-2D85-67B0-6AD58D3C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7185-DE54-4B65-5392-F4B9BEA0B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8460F-1061-33AA-0ADA-D8BC370B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BFCCD-881C-058A-3503-768E40AF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C8A04-94D4-81E9-0697-62BB77E8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CB1FD-AC6F-2DB1-7583-D762B8C7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9D96-CCCC-9709-08C8-61982A81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7643C-948B-85BA-17F8-E421B2EE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60EE7-6F6D-0DDE-4A8B-46794DBF5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7FD62-6FC1-02CA-E294-BAB9F6BA1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6EC2B-89A8-9C0C-8067-9490D7C2F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50198-D453-8FE9-C93C-7037CCAD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D9053-8B8C-6189-6DD5-99DD66C8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A571D-99CC-BE7D-6FCA-69CE8EC1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C97B-78B4-9FD2-DFD5-E95CD316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E7E1E-B25E-6D16-D02B-E1895395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61ACB-E24C-1650-9FBA-18F9CED9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61D63-ABF8-8751-19B4-C7436948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11255-C88B-6566-5609-F001475F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9F34D-877E-101E-7A86-18CF1A75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6693D-C7AF-BEA8-09EB-EEC2BE14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374E-7829-3BC3-2B5C-A933E9FB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A223-9C05-6791-D113-36B119A2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635E5-1A98-4583-7F00-B36C284BE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30D9E-779A-DDD2-A052-9E88BE5F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F77A5-C966-BF94-8AEC-5B4FCBB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C63C7-148E-1400-0025-A72C8AAB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36A9-EDB3-E450-B7A8-E5BBABE4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717C7-2A22-DF87-BF7E-D925CC8A3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37E40-93DA-AE75-7750-B70E6EF55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3FD59-0C1E-6030-1DD3-3DBAC884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48C5B-3037-E193-74D0-22E06026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7C9FB-5300-5011-08F0-A61B05F9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E873F-9B62-F2F6-E714-4E509A61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0E4B-850B-E3CB-87F3-D096C66F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08A9-A9AC-3BF7-69CE-F40053776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0FA5B-5F40-480A-9166-5FE71C540BF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3EA1E-E7C3-FBCA-E198-D619036D7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2D22-23E6-3A1D-AA64-9715D0C22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1AFD2-F15E-4999-A104-20940D54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71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85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8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8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3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06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5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1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4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9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7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89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6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6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9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6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729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0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4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5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3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8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4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1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2024-07-24T09:21:45Z</dcterms:created>
  <dcterms:modified xsi:type="dcterms:W3CDTF">2024-07-24T09:21:51Z</dcterms:modified>
</cp:coreProperties>
</file>