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8284C-2FFE-F719-7C24-C0D9A917D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93118-5EAB-935C-3BC5-6F7CC7843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109EF-31AA-6629-9E50-04E6015B4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260B-3EEC-42B2-8A83-CF230EEB1472}" type="datetimeFigureOut">
              <a:rPr lang="ko-KR" altLang="en-US" smtClean="0"/>
              <a:t>2022-09-25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0BD08-3EEB-2321-AEE9-C64E013BF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2BCDC-A6E9-8077-36AA-843F7D4F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3AFE-4486-4755-B82F-ED1AF68FE8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97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3B905-2A4F-8C75-45C9-385337DE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C84D7-DAD9-9690-0E4C-73C7B3116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FE39E-A757-9DCB-D3C1-3148655DB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260B-3EEC-42B2-8A83-CF230EEB1472}" type="datetimeFigureOut">
              <a:rPr lang="ko-KR" altLang="en-US" smtClean="0"/>
              <a:t>2022-09-25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458C0-5923-E7C6-C52E-1A19DD6A1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67FFC-6A83-FED3-74AB-B334FE0B0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3AFE-4486-4755-B82F-ED1AF68FE8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550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256AFF-53DC-53AA-D8E9-2017FCE4A6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77559-1855-3320-B406-F9CDC2793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0A941-68E8-59C3-867A-DFD00894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260B-3EEC-42B2-8A83-CF230EEB1472}" type="datetimeFigureOut">
              <a:rPr lang="ko-KR" altLang="en-US" smtClean="0"/>
              <a:t>2022-09-25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6D895-4005-9DBD-FBF1-D803B64A9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60322-C803-6699-EE96-B463DC40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3AFE-4486-4755-B82F-ED1AF68FE8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54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4193-A6EB-375F-BAB0-A0A39027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CF727-CAAD-90B3-EF3B-005E94A6D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B0533-6C16-8808-EA4D-452391D3D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260B-3EEC-42B2-8A83-CF230EEB1472}" type="datetimeFigureOut">
              <a:rPr lang="ko-KR" altLang="en-US" smtClean="0"/>
              <a:t>2022-09-25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EA31-69B7-F5A7-B8B2-C1378BB1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685B1-BF6B-56F0-66B1-EA13FC5C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3AFE-4486-4755-B82F-ED1AF68FE8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94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7658A-A798-B4ED-1954-187E8379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6EFA3-0405-487D-51DB-B14E0E3F3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71AE9-5E73-B924-1CF7-AED301FEC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260B-3EEC-42B2-8A83-CF230EEB1472}" type="datetimeFigureOut">
              <a:rPr lang="ko-KR" altLang="en-US" smtClean="0"/>
              <a:t>2022-09-25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4B9CB-E164-6CC5-EF57-3AAAC1CD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D7306-4A2C-F4B7-D082-E38E6E29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3AFE-4486-4755-B82F-ED1AF68FE8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490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E962-5127-3D2C-2133-479E1F81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4647E-F8F1-A778-5962-E2DEEED07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CF6F6-2551-1B56-BDF7-1E8C6C819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44EA0-402B-8501-D313-41CAEF4FB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260B-3EEC-42B2-8A83-CF230EEB1472}" type="datetimeFigureOut">
              <a:rPr lang="ko-KR" altLang="en-US" smtClean="0"/>
              <a:t>2022-09-25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B326F-292F-3D37-0E7F-4190C780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8A478-599F-575D-B6B0-D62B954A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3AFE-4486-4755-B82F-ED1AF68FE8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0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F7E4-1A71-CA23-35A4-70AFD703D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45F79-28B0-3254-57A3-DF2A636BE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E8D38-38AB-87A0-D73D-8DDE580D6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55005-A267-41C9-E29F-1A8D0C2BA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CA1BB8-337C-72E0-CB56-33AB003CD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D73AF5-81A8-1A58-E2D7-79D514EE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260B-3EEC-42B2-8A83-CF230EEB1472}" type="datetimeFigureOut">
              <a:rPr lang="ko-KR" altLang="en-US" smtClean="0"/>
              <a:t>2022-09-25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EA90F3-7362-926F-BDA2-0EB0F22E2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FC65C0-261F-6034-E819-6DD9393F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3AFE-4486-4755-B82F-ED1AF68FE8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68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3BCC8-554B-AF60-E5EC-8178DCBB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7EE874-0EC8-A4B1-1D6A-5A0D4678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260B-3EEC-42B2-8A83-CF230EEB1472}" type="datetimeFigureOut">
              <a:rPr lang="ko-KR" altLang="en-US" smtClean="0"/>
              <a:t>2022-09-25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E1770-7160-B192-1FC8-D9B03172B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EE373-F58E-DF12-D9C1-B9D66097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3AFE-4486-4755-B82F-ED1AF68FE8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729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D8A5C5-E15D-D591-83B6-8B80EDA6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260B-3EEC-42B2-8A83-CF230EEB1472}" type="datetimeFigureOut">
              <a:rPr lang="ko-KR" altLang="en-US" smtClean="0"/>
              <a:t>2022-09-25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FAC393-C1F3-5B3D-1A37-6236063A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9A48D-FB3E-8D12-53EE-401B1846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3AFE-4486-4755-B82F-ED1AF68FE8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08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5818-A091-F08D-EAF9-F94E6CF4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35073-3B8E-C92F-8436-05F16D49E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E2907-1678-0FC0-5292-CE0CFE473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5EA4E-F8D2-238F-C6EF-6817AF93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260B-3EEC-42B2-8A83-CF230EEB1472}" type="datetimeFigureOut">
              <a:rPr lang="ko-KR" altLang="en-US" smtClean="0"/>
              <a:t>2022-09-25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F119F-AD8F-6532-1AEB-20AC7947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882ED-BE5E-11D2-56FC-23728FA9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3AFE-4486-4755-B82F-ED1AF68FE8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88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0ADA-4E6B-8072-A08E-7379D9A9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70B3D8-2AE1-DFA0-025B-DF1B839AEF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DEF3B-11BF-140F-2092-7E1C24E80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01EAE-4911-8B86-AD06-0FFA72453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260B-3EEC-42B2-8A83-CF230EEB1472}" type="datetimeFigureOut">
              <a:rPr lang="ko-KR" altLang="en-US" smtClean="0"/>
              <a:t>2022-09-25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27C5C-EDC1-92A6-B176-270AF61B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FCFEB-2CFE-91E9-5F43-58102941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3AFE-4486-4755-B82F-ED1AF68FE8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47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C1C2BB-79DF-E9A3-6E91-532303130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40E93-676B-96B8-0814-4C767B955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B1CEA-DCBA-D6D7-B1D8-F7438001A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5260B-3EEC-42B2-8A83-CF230EEB1472}" type="datetimeFigureOut">
              <a:rPr lang="ko-KR" altLang="en-US" smtClean="0"/>
              <a:t>2022-09-25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41D59-5D37-E944-B58C-8ED685BEA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CC58-6FDA-6364-6950-12DC3210E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13AFE-4486-4755-B82F-ED1AF68FE8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90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1AB31835-84AB-98C6-660D-D1A0040D40C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5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19F20E03-0DCB-DA26-E9E4-131C0984CD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18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>
            <a:extLst>
              <a:ext uri="{FF2B5EF4-FFF2-40B4-BE49-F238E27FC236}">
                <a16:creationId xmlns:a16="http://schemas.microsoft.com/office/drawing/2014/main" id="{85F63FED-9D57-0D2B-9232-C7C4027F5B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67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>
            <a:extLst>
              <a:ext uri="{FF2B5EF4-FFF2-40B4-BE49-F238E27FC236}">
                <a16:creationId xmlns:a16="http://schemas.microsoft.com/office/drawing/2014/main" id="{DDBA7EA1-50F6-55AF-C32E-19EA1B6ED9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>
            <a:extLst>
              <a:ext uri="{FF2B5EF4-FFF2-40B4-BE49-F238E27FC236}">
                <a16:creationId xmlns:a16="http://schemas.microsoft.com/office/drawing/2014/main" id="{ACCAB1B7-477B-70C3-F02D-5F87504012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37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>
            <a:extLst>
              <a:ext uri="{FF2B5EF4-FFF2-40B4-BE49-F238E27FC236}">
                <a16:creationId xmlns:a16="http://schemas.microsoft.com/office/drawing/2014/main" id="{F85F9184-A5F5-3C60-3BC7-E92293B793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04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>
            <a:extLst>
              <a:ext uri="{FF2B5EF4-FFF2-40B4-BE49-F238E27FC236}">
                <a16:creationId xmlns:a16="http://schemas.microsoft.com/office/drawing/2014/main" id="{17378C92-6C6B-17C7-9879-975D6521D6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8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">
            <a:extLst>
              <a:ext uri="{FF2B5EF4-FFF2-40B4-BE49-F238E27FC236}">
                <a16:creationId xmlns:a16="http://schemas.microsoft.com/office/drawing/2014/main" id="{853A116B-2047-6EB8-3827-7A9CEE6495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3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67AEAB76-12CC-B0A5-5F78-70642CDD8C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1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039AA0FC-7B8C-BFC6-1F6D-86C5B1173A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4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75E218F9-3463-B969-428F-DE59210026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43A8CBC0-861F-E4A7-CAF3-F83E9754D9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2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C10C2C4A-9827-2E05-792C-D5D2AABB84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9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D25248B7-9769-16D9-C751-7FE3A1A17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4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D6AAF69E-01D9-BB3F-B13C-0670C72DB7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09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62967498-8E6D-E64B-65B6-3962F0F77E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03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2022-09-25T01:53:33Z</dcterms:created>
  <dcterms:modified xsi:type="dcterms:W3CDTF">2022-09-25T01:53:42Z</dcterms:modified>
</cp:coreProperties>
</file>