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embeddedFontLst>
    <p:embeddedFont>
      <p:font typeface="맑은 고딕" panose="020B0503020000020004" pitchFamily="50" charset="-127"/>
      <p:regular r:id="rId34"/>
      <p:bold r:id="rId35"/>
    </p:embeddedFont>
  </p:embeddedFontLst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1B88-79EB-4949-A8A8-A4A06B9E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924A7-3832-4AA4-8346-E954B0A1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5EE5-E6F6-465A-979B-F35FEF52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51A9-19B8-46C9-971F-086675CA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C1A10-8A74-491F-A0CE-F679D3DC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21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E80-E4C1-4562-A2C7-CB3E84C0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6F508-DE7E-467C-98C4-AAFE87351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DCCE-D691-48EF-9045-24F0F110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91F8-FA72-4AFE-8A93-39401707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4486-1306-42E3-B9E7-BFD38E4B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7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6AAFD-6AE7-4053-A042-082172188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2D5D3-23EA-4831-BD1A-7EC235E0F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FE84F-8DA6-4CC9-A5A6-94794958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B2BA-5821-4CC6-B171-5B100D32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E939-4247-4B04-B4FD-61B78620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F984-A1BC-4647-88E6-4D55180A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CDA7-0D78-4B51-9619-B9F0A434E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8074-97C2-4804-8F2D-D58F7483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4490E-86FF-4D4E-B5E6-D29B29BE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9986-6ABD-4DEE-8675-AD99590E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7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97A8-D03E-4347-A4D9-B6AF03DA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FA9F5-4595-4DD1-9E41-49F5F3E0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7BC6-A0AB-42C0-BDED-8F6F943A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1DF3-A785-432E-98F4-D9B8903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10A7-D654-4562-9A7C-8E8D8BB8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1DB-2FD3-498E-A88B-F820A590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CACA5-159F-440B-A0EB-4F225FA60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19B31-76B3-44C3-8A85-3BA756F13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F8DAA-4D14-4782-8FC2-0DBA5DD1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D2045-5B33-4FB4-A0A8-E6C6FAF2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AE424-6C25-4269-A40C-E8F62502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20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36D2-B320-4323-BF9E-F306D34E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797D-AA81-4277-B2C7-11E1E628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78183-ACFA-45E9-B6E1-40069FF6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4B175-DE28-4727-8FBB-3ED4C48A2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6E275-C7CF-445D-9087-6EA6113F1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C1BF1-E5B1-4D93-B4B9-C3EB4C00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1B610-9D70-4F7D-9FF8-E15B431D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67595-1A47-4E0F-838C-E966D37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6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95A-0851-4AEF-B955-EF9CBDC9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F0015-EB7D-4675-90A5-312F907C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B5F51-C63F-47A6-A394-6F773F76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F14E1-D07A-4580-8595-116E8C02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7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DFC77-4391-4486-B918-3BC18B01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7EEA0-E7DA-4741-898D-1FD7FC68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E56A-ADB4-4CD8-BD31-60B83CC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25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04F5-5AC9-415D-BA8C-680D3A08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FCC3-F711-409F-981C-CBED812B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42218-0EBC-44DE-AFEA-760FC527B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B48B2-395A-4FE7-8518-52535FFF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BCFE9-6643-415D-BC93-DD3592CE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039BA-CA13-4BE0-BBC8-0F955E47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BAA7-9205-4317-97B1-B3B3F8BA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F8C93-4037-4EE9-B258-7C001F4CD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9D624-404F-4961-8DA5-48C412262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B553-E237-4AC1-B176-4386226B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89186-D3D6-42F6-864C-87F920B2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41A61-498C-41E5-B524-11DBA83E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1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02FE6-1745-4CD5-80B0-C2200D51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4E300-1220-47E5-9450-E5E51175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6EB3E-69BD-45F4-A239-E21265A66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48CE-8993-4815-9DA4-1E9EAC02FE46}" type="datetimeFigureOut">
              <a:rPr lang="ko-KR" altLang="en-US" smtClean="0"/>
              <a:t>2022-01-02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28F8-4DD7-459D-8389-9BDB36F47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D1727-9E5B-4481-876B-E0023053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AD27-7003-4C97-B8AC-0125455CF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418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71A4F956-9811-46BB-B81D-C99F651C8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81506035-19B9-445A-AD83-6D6889DF7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CFCC6DB5-7475-420E-BB89-19841EADCC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00F477EC-BF17-4143-8510-22B286122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1C7BCDD5-96C2-4DBC-AC08-05B777B0D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3DAC13D9-258C-4FDE-8E76-EC803E424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4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062D55FF-86B8-40FA-BD09-664A21EAC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8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02A19FE5-BA14-4E53-8DBD-5D7BC7771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0BEFA3F7-5513-40DB-AAD1-6912636C99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5212ADA2-6057-41A9-8A68-91B3E225D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072C160C-CC97-40D5-9674-A25A924B2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8EA9B7BA-F47E-47B2-9D2D-2EACE7D80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81D64A0E-71E9-4464-A510-45EF91929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853AD7C7-0FE2-46EA-A661-B27D339EB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930165AB-CAF1-46AB-ABF9-A894A24AE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E8AEBEE8-9205-4F50-A16B-1C3303152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140E13E6-0A99-4E47-8CD0-59DD795A2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AD06A0C1-38D1-4835-A202-BB43F094C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DBD6B74D-8D4D-418D-A0AE-0CFF1E6F7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42BF6944-DE03-4E57-B822-5D45B7EB8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8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B8B54549-753E-4FC3-BC7F-BBD63AB15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F15B0D22-144D-482D-9729-6DEAE68FB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39566538-BE88-49A9-BD2A-A7DBFE1A2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1164611D-584F-40A4-B786-B40E0E27A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F95C7C4A-328C-4C03-B224-0EB882135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102C967E-6718-4EC1-881E-3D8D8379E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F1342F28-4A23-4DAB-AE08-E6E3EA7B0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5A2527DA-928B-4541-B812-CA7CE6525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C596C843-425D-403D-965A-DBA1BBD55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CFD23B5D-F293-4E1A-9547-7DD8FBB0E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614272D9-F674-40DF-BD3E-22630495E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2022-01-01T23:56:41Z</dcterms:created>
  <dcterms:modified xsi:type="dcterms:W3CDTF">2022-01-01T23:57:29Z</dcterms:modified>
</cp:coreProperties>
</file>