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55FA-B829-8724-92FA-A279A7237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98948-164B-9966-2AD4-1E5644422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8E80-8696-9DE8-EC9C-8ACB8AA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ED78-DE59-950E-B987-FC45797B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F4A51-006E-DF56-8049-35C875AA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31B3-7158-911A-6565-988B7515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4A30F-0E27-FE07-D538-E92E707FC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423F3-E400-23F0-6994-33E1DF69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47F89-37AC-2A50-051F-C3552958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9D42A-41E6-47C6-6022-51F01112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C827-F976-C919-FFB2-FA209ADEA8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E473C-1FE7-5B4B-A2C1-8F3B9E405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82002-FDFC-AA67-437B-601E17E5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35168-FE22-7F26-AAE3-F944CC22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F9979-B1B8-70C9-026B-97F3B95D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9D40-389A-69E1-5A1F-EBD1A6C6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92EFC-3F86-34CC-FC45-6A755712D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30FC2-B40E-A4B5-F2F2-E754AA20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C2EC5-031A-813D-7153-2AE2F665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133BC-74CE-FFD1-DDC7-29D96A34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EF05-3A4A-D105-C7B2-923987DC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81C9D-A322-BACA-E8C1-55AD4ABE3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31CAD-2D0E-0AB6-CF1C-0BE60040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BC95D-C32D-19E5-1A20-FC0DCEB5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998D-9616-C2A6-4A5A-47126981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C69C-4E26-F990-067E-E4C280E9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6A2A-21B2-7B35-D13B-C6DCC174B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98A18-F818-EFAB-B5AF-C0D9F73C9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EEEEB-12F0-DB11-B120-9B007513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7F02E-BFA9-B51A-0055-ADC2CBCC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4AE22-BE94-4458-2281-E6E4F51B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3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081D-BA55-4D86-3DAB-262D55CD9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02D47-F202-8C97-7171-D46EC4CF6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6C386-C46F-4F6D-EFED-9E6564001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D07E3-9DF7-F8F6-2EF7-51D1E41FF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4B905-3C80-E751-25A9-D5388B04D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5D061-8240-0B8E-E0D0-BA11792E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033B5-31D6-153E-81EE-6E6DDB71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9BA44-FD0B-2359-6935-17EFD08C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9234-945E-28C9-77D1-DFA420C7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DE950-4659-D5E2-5E64-60F14149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C9CC8-90BC-98C1-A52A-780FAC38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EC05D-7AD7-FA0F-7F21-06095C287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92FD8-9C7F-314B-D0DC-1EAC28D67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F0AD38-5E82-2847-2BB7-45E7805B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2A57C-F850-C236-9F40-83A93A61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0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DD7A-A34B-FE73-11A9-C9116AF1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CEA6-3AE8-6811-CD32-D0A9160C9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80B0A-A2A4-E1DE-DFC8-80C4996A8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9CF18-B53D-4E4F-5F98-F483153D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09B07-2EBA-BFF3-0AEF-F6CD8116D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8321C-473C-A6FA-AA66-2E8FE82C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E41D-8848-A26B-D7A7-88F8A25B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83C78-EA8E-5CAB-195D-EC3569D21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EC08A-4A1F-95FF-4942-9E61B219D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4B618-24C9-E42E-18A9-622B41DF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D380B-FB61-16B3-C89E-D49FA686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BD7D9-FC33-A61F-7DA8-890CF6B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0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E6E47-86AD-317F-4008-8EC0E621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B8411-BB99-27B3-4096-A18961B78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42C6C-3018-E46F-7683-BFD8E35603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50630-AE22-4D4E-888C-32E505798F5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27488-689F-E5B8-062C-442639FFC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D92E8-D678-813F-ECD4-685A0AF77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61FAA6-345C-4E8B-B6AA-9736B20A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47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76789F31-CA01-C9BA-D4B6-531827E37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1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945592E8-2EBE-F225-4398-6DF814885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9742E4B4-C0F9-1C3F-0999-368E211FC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3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1AE464D9-F51F-1596-FF6B-11782F128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6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D6E69AD9-BF43-77EE-0378-685855897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3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DF0FF7E4-AAC0-4DB4-E5B0-187895CDC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6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B55D8B0D-32AD-7F6D-74B6-BB5EF7C343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0A417A39-799E-06D3-1782-6DB9DC24A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8109070F-A3B3-F5A7-13AD-B7FD7F63B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9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5425EB68-EFD7-8F83-33C5-C560AEF3A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FC39A5AB-55A3-790D-58BB-30C133A65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1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B79243CA-668A-8308-61F8-78CF08CA3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2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>
            <a:extLst>
              <a:ext uri="{FF2B5EF4-FFF2-40B4-BE49-F238E27FC236}">
                <a16:creationId xmlns:a16="http://schemas.microsoft.com/office/drawing/2014/main" id="{1A8D1745-7143-11E0-2A4B-D3C9DF1258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8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1509E8F6-1491-A0E4-6E13-23DAFE3DD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60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">
            <a:extLst>
              <a:ext uri="{FF2B5EF4-FFF2-40B4-BE49-F238E27FC236}">
                <a16:creationId xmlns:a16="http://schemas.microsoft.com/office/drawing/2014/main" id="{5D5821A5-85B6-BF17-92C5-47C3E5CD71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58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D1B9CB79-0C3D-B01A-1CCC-73B655613A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63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F6AB6D6D-B415-EC94-ABA2-22D7C9502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1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">
            <a:extLst>
              <a:ext uri="{FF2B5EF4-FFF2-40B4-BE49-F238E27FC236}">
                <a16:creationId xmlns:a16="http://schemas.microsoft.com/office/drawing/2014/main" id="{E9139087-70BF-6757-600F-0965EE5BA4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49C3E7C8-69D4-02BF-FB40-530674D36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7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F06242AF-82A4-C010-55F1-2057D1368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3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A0D55D6B-4186-DDF5-9AC3-6F3FBBD5E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4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">
            <a:extLst>
              <a:ext uri="{FF2B5EF4-FFF2-40B4-BE49-F238E27FC236}">
                <a16:creationId xmlns:a16="http://schemas.microsoft.com/office/drawing/2014/main" id="{590F2C82-7C90-29A1-72B0-E78EE17F9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42D2E338-9297-28AB-F0C9-F9A339280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9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4389420F-495B-68C1-9998-5656FEBEB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23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6506315B-6F45-3BD8-10BE-366F068C1D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7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2026-04-13T15:20:25Z</dcterms:created>
  <dcterms:modified xsi:type="dcterms:W3CDTF">2026-04-13T15:20:31Z</dcterms:modified>
</cp:coreProperties>
</file>