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2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4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2748-FAC7-45FD-8AE0-7E7ADF39CD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6886-8B20-42DC-9B00-44877415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3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7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3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5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6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7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5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1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0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2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4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3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4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4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9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1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9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5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8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3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4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4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8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4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4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0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4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5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6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7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0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6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8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2020-04-07T08:45:06Z</dcterms:created>
  <dcterms:modified xsi:type="dcterms:W3CDTF">2020-04-07T08:45:10Z</dcterms:modified>
</cp:coreProperties>
</file>