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EEE9-3035-43D0-B8E8-6ABF4AD51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02E5C-8828-4E25-9AC1-B9D01E706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65B0C-C842-4041-92B3-B6919148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56D9-63F4-485E-927E-E90FB529E267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14AE2-4910-4991-8518-8BFDBEFA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A8259-4D4B-4315-A002-704C3D6E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7365-29CA-406E-BF82-738D9792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0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5C5D-9916-46ED-8C3A-FFDBE9BD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5D723-5149-4173-BEA6-827DC3A6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59448-4130-452F-8550-3CFE88E2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56D9-63F4-485E-927E-E90FB529E267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F15F5-5A05-4078-9412-8794F916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191B1-7EBC-496F-A5FE-28FE940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7365-29CA-406E-BF82-738D9792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0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9F965F-8018-481C-A3EC-6B79EEC5B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9D24A-BC0C-4833-B1C9-443AA1CF3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EC225-5715-4FA9-97AC-94A178F7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56D9-63F4-485E-927E-E90FB529E267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66E65-CA16-4C0F-8D4D-4BB207A9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23D30-4A9E-480D-91A1-08FAC25A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7365-29CA-406E-BF82-738D9792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3C27-5A8A-4314-AC79-E616AAB6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04B41-95FD-49F8-9EF8-D3924E2A0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3556D-ED3A-423A-A6ED-5645492E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56D9-63F4-485E-927E-E90FB529E267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D4E36-7606-4BA6-BC71-E792D61D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2596A-A2E8-458B-93C8-1D332AFC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7365-29CA-406E-BF82-738D9792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6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A37D-C08B-427E-9957-AB974822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C4052-1CBD-485F-8B9E-8D10B41F4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7084A-5834-4AAC-AA9B-03137F0C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56D9-63F4-485E-927E-E90FB529E267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9E1E-826F-4219-A726-43BC6F52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0B7AB-2C1F-413C-A84E-C1EF52A8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7365-29CA-406E-BF82-738D9792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9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F674-E9DB-4C44-8955-F42C8E94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81C3-3772-4190-899E-ED35E1B17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88928-3727-47F4-9BBF-AFA0E1E41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17018-12BF-4CA9-A457-72ABBCEC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56D9-63F4-485E-927E-E90FB529E267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46677-1B09-41BF-8291-3C7BEE75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BF705-A34A-4313-85C0-E95B85E2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7365-29CA-406E-BF82-738D9792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4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B654-A326-46E7-B230-0FA99733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98D58-520B-424C-B77C-2361D69F6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53FB-A914-411C-9FA4-A188D2753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379B7-72A9-4B79-8B09-27A3C4983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340BF-52D2-43CA-A1EA-482E47312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1B8A4-300E-48DD-A894-28E77B43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56D9-63F4-485E-927E-E90FB529E267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9E545-7835-457F-8D60-08681377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97B1E7-582A-497D-9642-451C6492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7365-29CA-406E-BF82-738D9792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1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8FF8-D24A-4128-841D-490343B9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32370-76EC-413D-962C-A92C00AB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56D9-63F4-485E-927E-E90FB529E267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01B30-82DB-4A42-9176-710EEF83A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BBBCC-2136-4C07-8CDC-AB82EE29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7365-29CA-406E-BF82-738D9792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2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01D508-145E-48E2-818B-D65CCAD1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56D9-63F4-485E-927E-E90FB529E267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69B5E-D55E-4E51-9294-756E7589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5E242-29D3-4740-9872-2D8EF1A8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7365-29CA-406E-BF82-738D9792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3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B5E3-3999-4337-B108-41D25E2F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3B445-828A-469A-95FC-9837236AD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C8941-BD83-42DC-AC70-7471A7701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A26CB-5F50-4EF5-ACBB-C6371706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56D9-63F4-485E-927E-E90FB529E267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FBFB7-4D96-4B2E-AC8B-E510284F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63E43-A90B-4D81-AA5D-2071C5BE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7365-29CA-406E-BF82-738D9792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3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62E6-45ED-43B2-9D6D-83812585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152D0-DBAF-4327-A7F3-5D7574037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EDA51-BC4F-4C35-95D0-A6D7EA564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C7428-0A9A-483D-9614-E0CDE03A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56D9-63F4-485E-927E-E90FB529E267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371D7-C7CC-4D30-BB81-E31AFAFD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2F414-41A9-4142-B2BB-DBB5D491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7365-29CA-406E-BF82-738D9792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5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BE4E9-9DB6-4646-8422-A35C60DB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FF175-E72D-4242-884C-972ABD71A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AA9F8-E2B6-41D0-837E-BD73E1E53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56D9-63F4-485E-927E-E90FB529E267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D4493-1D81-4FDF-B462-FF79A339F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7D33A-51AF-4A8B-A453-2FE20D80F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7365-29CA-406E-BF82-738D9792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7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56B59B1B-99BD-4535-AE51-BECBE054A0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2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01D72F29-9044-4E4F-BAE7-4DC52EBA04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0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4041D392-A520-4D41-9436-E374B7D2A4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6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1D91ACEF-1A6A-4D19-A89A-DE40FD6DAA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29048BA9-DAF6-4D60-87C2-8C7C734268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3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62E04EDC-4E7B-4822-8658-90B9BA04C6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9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98B80193-5691-48CB-A2FF-C273D8B7D3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938265AF-4AC6-45BB-AB17-5C07EDA742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19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B4CC5891-1D8A-4C2E-8D78-73DE044A46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4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EC147439-F3AB-49AD-A6C0-50B21157FB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84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7AABEE73-DAF0-4224-ACBD-F31244AA1F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6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DFAC58EF-6A62-4481-BF33-29C6C748C0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01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F80E834A-4D03-4D21-942E-4D8BEFECC5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19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E6F88E3E-AC31-4FF0-BA91-E63CB0D792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52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48E4C4C1-CF11-4F5B-9D1F-5158120668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6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31E206B5-757F-4E21-9844-C93E475D11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40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8AF22492-82C0-48D3-8DC9-94F7B9ACDF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6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">
            <a:extLst>
              <a:ext uri="{FF2B5EF4-FFF2-40B4-BE49-F238E27FC236}">
                <a16:creationId xmlns:a16="http://schemas.microsoft.com/office/drawing/2014/main" id="{56CFB6F3-4C51-48AA-9064-2B26A6A721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42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">
            <a:extLst>
              <a:ext uri="{FF2B5EF4-FFF2-40B4-BE49-F238E27FC236}">
                <a16:creationId xmlns:a16="http://schemas.microsoft.com/office/drawing/2014/main" id="{C5A31600-634D-42A1-A9A6-08B899488B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33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">
            <a:extLst>
              <a:ext uri="{FF2B5EF4-FFF2-40B4-BE49-F238E27FC236}">
                <a16:creationId xmlns:a16="http://schemas.microsoft.com/office/drawing/2014/main" id="{64D915C1-01E1-4FD6-B02E-19E2556248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1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">
            <a:extLst>
              <a:ext uri="{FF2B5EF4-FFF2-40B4-BE49-F238E27FC236}">
                <a16:creationId xmlns:a16="http://schemas.microsoft.com/office/drawing/2014/main" id="{800B9550-19A3-485C-993F-2D8B3271FB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2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">
            <a:extLst>
              <a:ext uri="{FF2B5EF4-FFF2-40B4-BE49-F238E27FC236}">
                <a16:creationId xmlns:a16="http://schemas.microsoft.com/office/drawing/2014/main" id="{660F795B-4463-467C-89F1-119830DD00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2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ECE53E7E-135D-432A-A474-92EC23B7B9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79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">
            <a:extLst>
              <a:ext uri="{FF2B5EF4-FFF2-40B4-BE49-F238E27FC236}">
                <a16:creationId xmlns:a16="http://schemas.microsoft.com/office/drawing/2014/main" id="{3CE49CAB-5AC8-4045-9053-3295650D10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3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">
            <a:extLst>
              <a:ext uri="{FF2B5EF4-FFF2-40B4-BE49-F238E27FC236}">
                <a16:creationId xmlns:a16="http://schemas.microsoft.com/office/drawing/2014/main" id="{13862290-3623-4E48-8997-454A302FF4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1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">
            <a:extLst>
              <a:ext uri="{FF2B5EF4-FFF2-40B4-BE49-F238E27FC236}">
                <a16:creationId xmlns:a16="http://schemas.microsoft.com/office/drawing/2014/main" id="{3F57DEF1-1168-4D47-99D6-851D2B9261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20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">
            <a:extLst>
              <a:ext uri="{FF2B5EF4-FFF2-40B4-BE49-F238E27FC236}">
                <a16:creationId xmlns:a16="http://schemas.microsoft.com/office/drawing/2014/main" id="{C4CF569D-A383-4C56-99A3-0557482B00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93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">
            <a:extLst>
              <a:ext uri="{FF2B5EF4-FFF2-40B4-BE49-F238E27FC236}">
                <a16:creationId xmlns:a16="http://schemas.microsoft.com/office/drawing/2014/main" id="{0CF4ADE4-43AC-457C-8335-759B0232B6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34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">
            <a:extLst>
              <a:ext uri="{FF2B5EF4-FFF2-40B4-BE49-F238E27FC236}">
                <a16:creationId xmlns:a16="http://schemas.microsoft.com/office/drawing/2014/main" id="{0D421A47-053C-424F-AD75-2D739842B1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37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">
            <a:extLst>
              <a:ext uri="{FF2B5EF4-FFF2-40B4-BE49-F238E27FC236}">
                <a16:creationId xmlns:a16="http://schemas.microsoft.com/office/drawing/2014/main" id="{8CB76E6A-637D-49F5-B2B0-3978A36545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14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">
            <a:extLst>
              <a:ext uri="{FF2B5EF4-FFF2-40B4-BE49-F238E27FC236}">
                <a16:creationId xmlns:a16="http://schemas.microsoft.com/office/drawing/2014/main" id="{9763ACBF-36B9-42A1-A8C1-8ED665407A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6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">
            <a:extLst>
              <a:ext uri="{FF2B5EF4-FFF2-40B4-BE49-F238E27FC236}">
                <a16:creationId xmlns:a16="http://schemas.microsoft.com/office/drawing/2014/main" id="{19662C2E-7D07-487D-B6E7-941C1C060F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61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">
            <a:extLst>
              <a:ext uri="{FF2B5EF4-FFF2-40B4-BE49-F238E27FC236}">
                <a16:creationId xmlns:a16="http://schemas.microsoft.com/office/drawing/2014/main" id="{64A61EAA-1863-4B6E-846C-80A30F4EB3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0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E11301B1-D54A-484E-A95B-1BC0926E01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13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">
            <a:extLst>
              <a:ext uri="{FF2B5EF4-FFF2-40B4-BE49-F238E27FC236}">
                <a16:creationId xmlns:a16="http://schemas.microsoft.com/office/drawing/2014/main" id="{2B0E5D5D-C889-456B-80E9-33B141C77E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15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">
            <a:extLst>
              <a:ext uri="{FF2B5EF4-FFF2-40B4-BE49-F238E27FC236}">
                <a16:creationId xmlns:a16="http://schemas.microsoft.com/office/drawing/2014/main" id="{9609BCF4-1810-4652-A786-97FC170A24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72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2">
            <a:extLst>
              <a:ext uri="{FF2B5EF4-FFF2-40B4-BE49-F238E27FC236}">
                <a16:creationId xmlns:a16="http://schemas.microsoft.com/office/drawing/2014/main" id="{20819D97-519C-4BB8-8327-3329042435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54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3">
            <a:extLst>
              <a:ext uri="{FF2B5EF4-FFF2-40B4-BE49-F238E27FC236}">
                <a16:creationId xmlns:a16="http://schemas.microsoft.com/office/drawing/2014/main" id="{1CAC8D57-73B8-4F9A-ADC2-135DF07EE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70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">
            <a:extLst>
              <a:ext uri="{FF2B5EF4-FFF2-40B4-BE49-F238E27FC236}">
                <a16:creationId xmlns:a16="http://schemas.microsoft.com/office/drawing/2014/main" id="{11B73B89-EEF4-4A11-83A4-2FB42F6F8C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5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BE1393E0-76A8-4992-AC91-79E1D60C9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5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DF3E4C1B-C0D8-4880-94EA-E53E7C1F2C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4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7BDEC8C2-960D-49CD-A0E7-64BD4F9B63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6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3C543B6E-BC67-429E-91E3-3B13939B39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5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2607189D-D43A-43E4-AA4B-DAE824B97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63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2020-09-06T06:14:38Z</dcterms:created>
  <dcterms:modified xsi:type="dcterms:W3CDTF">2020-09-06T06:14:58Z</dcterms:modified>
</cp:coreProperties>
</file>