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embeddedFontLst>
    <p:embeddedFont>
      <p:font typeface="맑은 고딕" panose="020B0503020000020004" pitchFamily="50" charset="-127"/>
      <p:regular r:id="rId14"/>
      <p:bold r:id="rId15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29889-39E1-44D6-8A50-712BC7545E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02C10E-0918-4AE7-A6C0-2B3317C521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ko-KR"/>
              <a:t>Click to edit Master subtitle style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66508A-F59E-4C8C-BF68-F8B4071A9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B2BC9-A4AA-4494-A44C-AC502325E73C}" type="datetimeFigureOut">
              <a:rPr lang="ko-KR" altLang="en-US" smtClean="0"/>
              <a:t>2022-01-19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1E6597-C8F9-4BCB-8AFC-6E741DE91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8E5987-C442-4C65-8F7C-928B6E995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FD0DC-FA63-4EA1-8AB3-D1641C2B7F4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5249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060BA-4AE6-4B3D-B8F1-B898EB260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8682F4-D892-4511-A971-C0CA860A40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342BDD-F2EE-4CB1-9F15-BC331620E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B2BC9-A4AA-4494-A44C-AC502325E73C}" type="datetimeFigureOut">
              <a:rPr lang="ko-KR" altLang="en-US" smtClean="0"/>
              <a:t>2022-01-19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FC4149-42D4-4A51-BD81-241558E20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E03923-36E2-4E01-8321-CED4A58EB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FD0DC-FA63-4EA1-8AB3-D1641C2B7F4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0350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12DB79-A0DB-445A-99F6-7337304199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636F8F-7F6C-46FB-A329-BED6D36229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197FB-185B-496E-AC04-CA12C6A27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B2BC9-A4AA-4494-A44C-AC502325E73C}" type="datetimeFigureOut">
              <a:rPr lang="ko-KR" altLang="en-US" smtClean="0"/>
              <a:t>2022-01-19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CE2E9A-DCD4-4C33-845D-208E79C33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A698E5-7172-4C46-A824-CB7EEC33A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FD0DC-FA63-4EA1-8AB3-D1641C2B7F4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3095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C3D79-95AC-46E5-A96A-E0CA31E35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F7F013-81C9-4E54-9E81-753903170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0996B2-F1D6-41F3-8996-C8759BA4A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B2BC9-A4AA-4494-A44C-AC502325E73C}" type="datetimeFigureOut">
              <a:rPr lang="ko-KR" altLang="en-US" smtClean="0"/>
              <a:t>2022-01-19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46D8B9-94A3-4187-BE51-E78987156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15F872-6872-4F96-8E14-9B972DC00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FD0DC-FA63-4EA1-8AB3-D1641C2B7F4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1669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9685D-D2C3-45E9-B391-AD5137BF2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A7004D-3140-41E6-9D0B-F6A852419D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CEE0A4-8762-4A11-9150-A3471B57E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B2BC9-A4AA-4494-A44C-AC502325E73C}" type="datetimeFigureOut">
              <a:rPr lang="ko-KR" altLang="en-US" smtClean="0"/>
              <a:t>2022-01-19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0ACA29-B82F-4F3D-ADB6-A54B2E1F7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0B3AD5-C27A-46B8-950E-5B01C2394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FD0DC-FA63-4EA1-8AB3-D1641C2B7F4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9825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5627C-6108-4173-BC47-634C53426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82EF9-8333-4E1C-954C-15C11E9F63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2325E5-4F5F-42BB-BE89-81EEA4008C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9DB041-D4F9-400C-B03E-B59B0295A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B2BC9-A4AA-4494-A44C-AC502325E73C}" type="datetimeFigureOut">
              <a:rPr lang="ko-KR" altLang="en-US" smtClean="0"/>
              <a:t>2022-01-19</a:t>
            </a:fld>
            <a:endParaRPr lang="ko-K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838816-E55F-4969-B483-10FE8203C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B061A6-ECD0-4D7A-BC84-7B7A88D20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FD0DC-FA63-4EA1-8AB3-D1641C2B7F4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7658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AFB02-CB3C-4338-9385-47950BAD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6B545C-830E-4E40-8B3C-E2F18D2EE2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289355-AEB7-4E0A-8C21-F74744C65A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6E1EE5-5CC9-444D-8D6B-F2DAED07F7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80C063-1745-47E8-9EF2-968888D072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38E763-D74D-4BAD-9951-389F55C27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B2BC9-A4AA-4494-A44C-AC502325E73C}" type="datetimeFigureOut">
              <a:rPr lang="ko-KR" altLang="en-US" smtClean="0"/>
              <a:t>2022-01-19</a:t>
            </a:fld>
            <a:endParaRPr lang="ko-KR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123802-458B-46ED-BBA9-753B4D788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CD93B9-4347-453F-8AD0-A67971E1E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FD0DC-FA63-4EA1-8AB3-D1641C2B7F4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7629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6A44E-8D00-498F-8206-9DD2666FD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02FE20-BC8C-4C05-AE25-A82E60B49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B2BC9-A4AA-4494-A44C-AC502325E73C}" type="datetimeFigureOut">
              <a:rPr lang="ko-KR" altLang="en-US" smtClean="0"/>
              <a:t>2022-01-19</a:t>
            </a:fld>
            <a:endParaRPr lang="ko-KR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6B0158-C341-43A0-BFF2-4DD52E355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9B4580-85B3-4063-BBF2-825E64FB3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FD0DC-FA63-4EA1-8AB3-D1641C2B7F4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7516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ACB8E8-7FF9-409C-B8BA-7B7CF5419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B2BC9-A4AA-4494-A44C-AC502325E73C}" type="datetimeFigureOut">
              <a:rPr lang="ko-KR" altLang="en-US" smtClean="0"/>
              <a:t>2022-01-19</a:t>
            </a:fld>
            <a:endParaRPr lang="ko-KR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0F8748-F836-4567-AF03-7861A5AA4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11D1A0-2B05-40D4-8FA0-B6EA59276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FD0DC-FA63-4EA1-8AB3-D1641C2B7F4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7482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B5660-7562-4A7C-8F8A-A24B9F186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753168-139D-4794-8947-D1DFC6D32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E13453-4A65-4F26-9482-F969805003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F91C79-D7D1-4F8B-BB74-342C481B0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B2BC9-A4AA-4494-A44C-AC502325E73C}" type="datetimeFigureOut">
              <a:rPr lang="ko-KR" altLang="en-US" smtClean="0"/>
              <a:t>2022-01-19</a:t>
            </a:fld>
            <a:endParaRPr lang="ko-K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953ED5-901B-42FF-9015-FFDBB6A87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6534E8-E44A-460E-A36D-40835BB1C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FD0DC-FA63-4EA1-8AB3-D1641C2B7F4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180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A3050-83D4-4919-BB27-861BDCC6A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19C5C7-725E-4D5B-A27F-68DED29A3A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A35E52-8A43-4DC4-B5E7-0281B5D6F7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4F2646-E897-437C-A8D6-6E7AC2C52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B2BC9-A4AA-4494-A44C-AC502325E73C}" type="datetimeFigureOut">
              <a:rPr lang="ko-KR" altLang="en-US" smtClean="0"/>
              <a:t>2022-01-19</a:t>
            </a:fld>
            <a:endParaRPr lang="ko-K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ACD7CD-7B29-4071-A1B4-9262FAB5B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C89675-B175-4BBA-99D4-BB79F1685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FD0DC-FA63-4EA1-8AB3-D1641C2B7F4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6788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1D0F7E-866D-4BAD-AA28-554062BBE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442BF4-A9E1-4E04-930B-7B1BA59169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023A3C-A196-4B4D-A9C4-DE0FFDA85B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B2BC9-A4AA-4494-A44C-AC502325E73C}" type="datetimeFigureOut">
              <a:rPr lang="ko-KR" altLang="en-US" smtClean="0"/>
              <a:t>2022-01-19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FD5F52-7784-4113-960A-4156FBD192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D30A7-21C6-4EF6-BD68-6B7B67DBA6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FD0DC-FA63-4EA1-8AB3-D1641C2B7F4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8374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216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4773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F21B91-E334-4966-9683-8711EFCF6A8E}"/>
              </a:ext>
            </a:extLst>
          </p:cNvPr>
          <p:cNvSpPr/>
          <p:nvPr/>
        </p:nvSpPr>
        <p:spPr>
          <a:xfrm>
            <a:off x="695325" y="981075"/>
            <a:ext cx="2143125" cy="116205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0" dirty="0">
                <a:solidFill>
                  <a:schemeClr val="tx1"/>
                </a:solidFill>
              </a:rPr>
              <a:t>A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" name="&quot;Not Allowed&quot; Symbol 2">
            <a:extLst>
              <a:ext uri="{FF2B5EF4-FFF2-40B4-BE49-F238E27FC236}">
                <a16:creationId xmlns:a16="http://schemas.microsoft.com/office/drawing/2014/main" id="{01B09FDD-84FF-492A-B46A-CA0C8B3E88B7}"/>
              </a:ext>
            </a:extLst>
          </p:cNvPr>
          <p:cNvSpPr/>
          <p:nvPr/>
        </p:nvSpPr>
        <p:spPr>
          <a:xfrm>
            <a:off x="2390775" y="1711054"/>
            <a:ext cx="330741" cy="350195"/>
          </a:xfrm>
          <a:prstGeom prst="noSmoking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BD8441-F1B9-428F-9299-D91BF6DF9971}"/>
              </a:ext>
            </a:extLst>
          </p:cNvPr>
          <p:cNvSpPr/>
          <p:nvPr/>
        </p:nvSpPr>
        <p:spPr>
          <a:xfrm>
            <a:off x="2933700" y="981075"/>
            <a:ext cx="2143125" cy="116205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0" dirty="0">
                <a:solidFill>
                  <a:schemeClr val="tx1"/>
                </a:solidFill>
              </a:rPr>
              <a:t>B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" name="&quot;Not Allowed&quot; Symbol 4">
            <a:extLst>
              <a:ext uri="{FF2B5EF4-FFF2-40B4-BE49-F238E27FC236}">
                <a16:creationId xmlns:a16="http://schemas.microsoft.com/office/drawing/2014/main" id="{82F86AE4-C7D8-4734-9452-D16FC8158241}"/>
              </a:ext>
            </a:extLst>
          </p:cNvPr>
          <p:cNvSpPr/>
          <p:nvPr/>
        </p:nvSpPr>
        <p:spPr>
          <a:xfrm>
            <a:off x="4629150" y="1711054"/>
            <a:ext cx="330741" cy="350195"/>
          </a:xfrm>
          <a:prstGeom prst="noSmoking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59E406-939D-40B4-8258-D46C1C8E0691}"/>
              </a:ext>
            </a:extLst>
          </p:cNvPr>
          <p:cNvSpPr/>
          <p:nvPr/>
        </p:nvSpPr>
        <p:spPr>
          <a:xfrm>
            <a:off x="695325" y="2210203"/>
            <a:ext cx="2143125" cy="116205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0" dirty="0">
                <a:solidFill>
                  <a:schemeClr val="tx1"/>
                </a:solidFill>
              </a:rPr>
              <a:t>C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" name="&quot;Not Allowed&quot; Symbol 6">
            <a:extLst>
              <a:ext uri="{FF2B5EF4-FFF2-40B4-BE49-F238E27FC236}">
                <a16:creationId xmlns:a16="http://schemas.microsoft.com/office/drawing/2014/main" id="{C5FB3ECC-2DEE-4536-9253-09D9D36140D9}"/>
              </a:ext>
            </a:extLst>
          </p:cNvPr>
          <p:cNvSpPr/>
          <p:nvPr/>
        </p:nvSpPr>
        <p:spPr>
          <a:xfrm>
            <a:off x="2390775" y="2940182"/>
            <a:ext cx="330741" cy="350195"/>
          </a:xfrm>
          <a:prstGeom prst="noSmoking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4AB6258-C6BF-4C93-90C6-16B9F324AFAB}"/>
              </a:ext>
            </a:extLst>
          </p:cNvPr>
          <p:cNvSpPr/>
          <p:nvPr/>
        </p:nvSpPr>
        <p:spPr>
          <a:xfrm>
            <a:off x="2933700" y="2210203"/>
            <a:ext cx="2143125" cy="116205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0" dirty="0">
                <a:solidFill>
                  <a:schemeClr val="tx1"/>
                </a:solidFill>
              </a:rPr>
              <a:t>E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9" name="&quot;Not Allowed&quot; Symbol 8">
            <a:extLst>
              <a:ext uri="{FF2B5EF4-FFF2-40B4-BE49-F238E27FC236}">
                <a16:creationId xmlns:a16="http://schemas.microsoft.com/office/drawing/2014/main" id="{706602DD-A4F1-4022-9FB6-FB80C8435D79}"/>
              </a:ext>
            </a:extLst>
          </p:cNvPr>
          <p:cNvSpPr/>
          <p:nvPr/>
        </p:nvSpPr>
        <p:spPr>
          <a:xfrm>
            <a:off x="4629150" y="2940182"/>
            <a:ext cx="330741" cy="350195"/>
          </a:xfrm>
          <a:prstGeom prst="noSmoking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B0D06CE-E719-4469-A2BF-CAF82355AD27}"/>
              </a:ext>
            </a:extLst>
          </p:cNvPr>
          <p:cNvSpPr/>
          <p:nvPr/>
        </p:nvSpPr>
        <p:spPr>
          <a:xfrm>
            <a:off x="695325" y="3458381"/>
            <a:ext cx="2143125" cy="116205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0" dirty="0">
                <a:solidFill>
                  <a:schemeClr val="tx1"/>
                </a:solidFill>
              </a:rPr>
              <a:t>F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1" name="&quot;Not Allowed&quot; Symbol 10">
            <a:extLst>
              <a:ext uri="{FF2B5EF4-FFF2-40B4-BE49-F238E27FC236}">
                <a16:creationId xmlns:a16="http://schemas.microsoft.com/office/drawing/2014/main" id="{6310831F-2486-455D-95AC-DE9531CD1209}"/>
              </a:ext>
            </a:extLst>
          </p:cNvPr>
          <p:cNvSpPr/>
          <p:nvPr/>
        </p:nvSpPr>
        <p:spPr>
          <a:xfrm>
            <a:off x="2390775" y="4188360"/>
            <a:ext cx="330741" cy="350195"/>
          </a:xfrm>
          <a:prstGeom prst="noSmoking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06BFD51-E0FA-46BB-8933-451EAC0DEE98}"/>
              </a:ext>
            </a:extLst>
          </p:cNvPr>
          <p:cNvSpPr/>
          <p:nvPr/>
        </p:nvSpPr>
        <p:spPr>
          <a:xfrm>
            <a:off x="2933700" y="3458381"/>
            <a:ext cx="2143125" cy="116205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0" dirty="0">
                <a:solidFill>
                  <a:schemeClr val="tx1"/>
                </a:solidFill>
              </a:rPr>
              <a:t>G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3" name="&quot;Not Allowed&quot; Symbol 12">
            <a:extLst>
              <a:ext uri="{FF2B5EF4-FFF2-40B4-BE49-F238E27FC236}">
                <a16:creationId xmlns:a16="http://schemas.microsoft.com/office/drawing/2014/main" id="{63276B4E-A742-40DD-96A9-74F4912C51F7}"/>
              </a:ext>
            </a:extLst>
          </p:cNvPr>
          <p:cNvSpPr/>
          <p:nvPr/>
        </p:nvSpPr>
        <p:spPr>
          <a:xfrm>
            <a:off x="4629150" y="4188360"/>
            <a:ext cx="330741" cy="350195"/>
          </a:xfrm>
          <a:prstGeom prst="noSmoking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3D0AEE7-8347-4CD4-98B3-7508168E512C}"/>
              </a:ext>
            </a:extLst>
          </p:cNvPr>
          <p:cNvSpPr/>
          <p:nvPr/>
        </p:nvSpPr>
        <p:spPr>
          <a:xfrm>
            <a:off x="695325" y="4706559"/>
            <a:ext cx="2143125" cy="116205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0" dirty="0">
                <a:solidFill>
                  <a:schemeClr val="tx1"/>
                </a:solidFill>
              </a:rPr>
              <a:t>H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5" name="&quot;Not Allowed&quot; Symbol 14">
            <a:extLst>
              <a:ext uri="{FF2B5EF4-FFF2-40B4-BE49-F238E27FC236}">
                <a16:creationId xmlns:a16="http://schemas.microsoft.com/office/drawing/2014/main" id="{B7166B69-8EAA-41B7-BD56-A98A36106510}"/>
              </a:ext>
            </a:extLst>
          </p:cNvPr>
          <p:cNvSpPr/>
          <p:nvPr/>
        </p:nvSpPr>
        <p:spPr>
          <a:xfrm>
            <a:off x="2390775" y="5436538"/>
            <a:ext cx="330741" cy="350195"/>
          </a:xfrm>
          <a:prstGeom prst="noSmoking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FBF7D0D-5955-434A-8371-D1DAE064E4A5}"/>
              </a:ext>
            </a:extLst>
          </p:cNvPr>
          <p:cNvSpPr/>
          <p:nvPr/>
        </p:nvSpPr>
        <p:spPr>
          <a:xfrm>
            <a:off x="2933700" y="4706559"/>
            <a:ext cx="2143125" cy="116205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0" dirty="0">
                <a:solidFill>
                  <a:schemeClr val="tx1"/>
                </a:solidFill>
              </a:rPr>
              <a:t>I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7" name="&quot;Not Allowed&quot; Symbol 16">
            <a:extLst>
              <a:ext uri="{FF2B5EF4-FFF2-40B4-BE49-F238E27FC236}">
                <a16:creationId xmlns:a16="http://schemas.microsoft.com/office/drawing/2014/main" id="{323C10D0-1F80-4824-8560-45321026646F}"/>
              </a:ext>
            </a:extLst>
          </p:cNvPr>
          <p:cNvSpPr/>
          <p:nvPr/>
        </p:nvSpPr>
        <p:spPr>
          <a:xfrm>
            <a:off x="4629150" y="5436538"/>
            <a:ext cx="330741" cy="350195"/>
          </a:xfrm>
          <a:prstGeom prst="noSmoking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B91C8EC-15A1-44A7-AF1D-E9109B271A6C}"/>
              </a:ext>
            </a:extLst>
          </p:cNvPr>
          <p:cNvSpPr/>
          <p:nvPr/>
        </p:nvSpPr>
        <p:spPr>
          <a:xfrm>
            <a:off x="7124702" y="981075"/>
            <a:ext cx="2143125" cy="116205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0" dirty="0">
                <a:solidFill>
                  <a:schemeClr val="tx1"/>
                </a:solidFill>
              </a:rPr>
              <a:t>1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9" name="&quot;Not Allowed&quot; Symbol 18">
            <a:extLst>
              <a:ext uri="{FF2B5EF4-FFF2-40B4-BE49-F238E27FC236}">
                <a16:creationId xmlns:a16="http://schemas.microsoft.com/office/drawing/2014/main" id="{E2834016-D339-413F-AA26-85F17D9CAEFC}"/>
              </a:ext>
            </a:extLst>
          </p:cNvPr>
          <p:cNvSpPr/>
          <p:nvPr/>
        </p:nvSpPr>
        <p:spPr>
          <a:xfrm>
            <a:off x="8820152" y="1711054"/>
            <a:ext cx="330741" cy="350195"/>
          </a:xfrm>
          <a:prstGeom prst="noSmoking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2601B8F-B72D-4FBE-A31B-8CF1CF434AEF}"/>
              </a:ext>
            </a:extLst>
          </p:cNvPr>
          <p:cNvSpPr/>
          <p:nvPr/>
        </p:nvSpPr>
        <p:spPr>
          <a:xfrm>
            <a:off x="9363077" y="981075"/>
            <a:ext cx="2143125" cy="116205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0" dirty="0">
                <a:solidFill>
                  <a:schemeClr val="tx1"/>
                </a:solidFill>
              </a:rPr>
              <a:t>2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1" name="&quot;Not Allowed&quot; Symbol 20">
            <a:extLst>
              <a:ext uri="{FF2B5EF4-FFF2-40B4-BE49-F238E27FC236}">
                <a16:creationId xmlns:a16="http://schemas.microsoft.com/office/drawing/2014/main" id="{3F614513-38A8-4754-B870-BDD0B2AEA51A}"/>
              </a:ext>
            </a:extLst>
          </p:cNvPr>
          <p:cNvSpPr/>
          <p:nvPr/>
        </p:nvSpPr>
        <p:spPr>
          <a:xfrm>
            <a:off x="11058527" y="1711054"/>
            <a:ext cx="330741" cy="350195"/>
          </a:xfrm>
          <a:prstGeom prst="noSmoking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4420871-AE0A-4037-8A08-0E03A95250E7}"/>
              </a:ext>
            </a:extLst>
          </p:cNvPr>
          <p:cNvSpPr/>
          <p:nvPr/>
        </p:nvSpPr>
        <p:spPr>
          <a:xfrm>
            <a:off x="7124702" y="2210203"/>
            <a:ext cx="2143125" cy="116205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0" dirty="0">
                <a:solidFill>
                  <a:schemeClr val="tx1"/>
                </a:solidFill>
              </a:rPr>
              <a:t>3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3" name="&quot;Not Allowed&quot; Symbol 22">
            <a:extLst>
              <a:ext uri="{FF2B5EF4-FFF2-40B4-BE49-F238E27FC236}">
                <a16:creationId xmlns:a16="http://schemas.microsoft.com/office/drawing/2014/main" id="{3CED7A9D-4EE8-4094-8B8B-6585F373E7B7}"/>
              </a:ext>
            </a:extLst>
          </p:cNvPr>
          <p:cNvSpPr/>
          <p:nvPr/>
        </p:nvSpPr>
        <p:spPr>
          <a:xfrm>
            <a:off x="8820152" y="2940182"/>
            <a:ext cx="330741" cy="350195"/>
          </a:xfrm>
          <a:prstGeom prst="noSmoking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4700922-5691-4D62-845C-0F5C3BEBA953}"/>
              </a:ext>
            </a:extLst>
          </p:cNvPr>
          <p:cNvSpPr/>
          <p:nvPr/>
        </p:nvSpPr>
        <p:spPr>
          <a:xfrm>
            <a:off x="9363077" y="2210203"/>
            <a:ext cx="2143125" cy="116205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0" dirty="0">
                <a:solidFill>
                  <a:schemeClr val="tx1"/>
                </a:solidFill>
              </a:rPr>
              <a:t>4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5" name="&quot;Not Allowed&quot; Symbol 24">
            <a:extLst>
              <a:ext uri="{FF2B5EF4-FFF2-40B4-BE49-F238E27FC236}">
                <a16:creationId xmlns:a16="http://schemas.microsoft.com/office/drawing/2014/main" id="{AABDC1F1-9653-4898-9D9A-38B3040C90A3}"/>
              </a:ext>
            </a:extLst>
          </p:cNvPr>
          <p:cNvSpPr/>
          <p:nvPr/>
        </p:nvSpPr>
        <p:spPr>
          <a:xfrm>
            <a:off x="11058527" y="2940182"/>
            <a:ext cx="330741" cy="350195"/>
          </a:xfrm>
          <a:prstGeom prst="noSmoking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79EDEFC-8DD1-41D9-ADDF-A9B16E53D46E}"/>
              </a:ext>
            </a:extLst>
          </p:cNvPr>
          <p:cNvSpPr/>
          <p:nvPr/>
        </p:nvSpPr>
        <p:spPr>
          <a:xfrm>
            <a:off x="7124702" y="3458381"/>
            <a:ext cx="2143125" cy="116205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0" dirty="0">
                <a:solidFill>
                  <a:schemeClr val="tx1"/>
                </a:solidFill>
              </a:rPr>
              <a:t>5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7" name="&quot;Not Allowed&quot; Symbol 26">
            <a:extLst>
              <a:ext uri="{FF2B5EF4-FFF2-40B4-BE49-F238E27FC236}">
                <a16:creationId xmlns:a16="http://schemas.microsoft.com/office/drawing/2014/main" id="{C0ACC73B-9BD0-4292-92AF-DAF5D3F051B5}"/>
              </a:ext>
            </a:extLst>
          </p:cNvPr>
          <p:cNvSpPr/>
          <p:nvPr/>
        </p:nvSpPr>
        <p:spPr>
          <a:xfrm>
            <a:off x="8820152" y="4188360"/>
            <a:ext cx="330741" cy="350195"/>
          </a:xfrm>
          <a:prstGeom prst="noSmoking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FE3E607-3E81-4CFD-B5FD-200CE9BCC515}"/>
              </a:ext>
            </a:extLst>
          </p:cNvPr>
          <p:cNvSpPr/>
          <p:nvPr/>
        </p:nvSpPr>
        <p:spPr>
          <a:xfrm>
            <a:off x="9363077" y="3458381"/>
            <a:ext cx="2143125" cy="116205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0" dirty="0">
                <a:solidFill>
                  <a:schemeClr val="tx1"/>
                </a:solidFill>
              </a:rPr>
              <a:t>6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9" name="&quot;Not Allowed&quot; Symbol 28">
            <a:extLst>
              <a:ext uri="{FF2B5EF4-FFF2-40B4-BE49-F238E27FC236}">
                <a16:creationId xmlns:a16="http://schemas.microsoft.com/office/drawing/2014/main" id="{7A94C5F4-8F7E-4CFA-ACCB-89C6AABC13F8}"/>
              </a:ext>
            </a:extLst>
          </p:cNvPr>
          <p:cNvSpPr/>
          <p:nvPr/>
        </p:nvSpPr>
        <p:spPr>
          <a:xfrm>
            <a:off x="11058527" y="4188360"/>
            <a:ext cx="330741" cy="350195"/>
          </a:xfrm>
          <a:prstGeom prst="noSmoking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63CFB2A-B02B-4F68-A4F4-CBAA914DDAA6}"/>
              </a:ext>
            </a:extLst>
          </p:cNvPr>
          <p:cNvSpPr/>
          <p:nvPr/>
        </p:nvSpPr>
        <p:spPr>
          <a:xfrm>
            <a:off x="7124702" y="4706559"/>
            <a:ext cx="2143125" cy="116205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0" dirty="0">
                <a:solidFill>
                  <a:schemeClr val="tx1"/>
                </a:solidFill>
              </a:rPr>
              <a:t>7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1" name="&quot;Not Allowed&quot; Symbol 30">
            <a:extLst>
              <a:ext uri="{FF2B5EF4-FFF2-40B4-BE49-F238E27FC236}">
                <a16:creationId xmlns:a16="http://schemas.microsoft.com/office/drawing/2014/main" id="{CD34070E-9090-4E30-9868-2FEDB0A34493}"/>
              </a:ext>
            </a:extLst>
          </p:cNvPr>
          <p:cNvSpPr/>
          <p:nvPr/>
        </p:nvSpPr>
        <p:spPr>
          <a:xfrm>
            <a:off x="8820152" y="5436538"/>
            <a:ext cx="330741" cy="350195"/>
          </a:xfrm>
          <a:prstGeom prst="noSmoking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D7C47B2-3389-4ED1-B446-75B048B6BFC9}"/>
              </a:ext>
            </a:extLst>
          </p:cNvPr>
          <p:cNvSpPr/>
          <p:nvPr/>
        </p:nvSpPr>
        <p:spPr>
          <a:xfrm>
            <a:off x="9363077" y="4706559"/>
            <a:ext cx="2143125" cy="116205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0" dirty="0">
                <a:solidFill>
                  <a:schemeClr val="tx1"/>
                </a:solidFill>
              </a:rPr>
              <a:t>8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3" name="&quot;Not Allowed&quot; Symbol 32">
            <a:extLst>
              <a:ext uri="{FF2B5EF4-FFF2-40B4-BE49-F238E27FC236}">
                <a16:creationId xmlns:a16="http://schemas.microsoft.com/office/drawing/2014/main" id="{1B1AD3E3-8A94-46C7-9BEC-DD3E57761322}"/>
              </a:ext>
            </a:extLst>
          </p:cNvPr>
          <p:cNvSpPr/>
          <p:nvPr/>
        </p:nvSpPr>
        <p:spPr>
          <a:xfrm>
            <a:off x="11058527" y="5436538"/>
            <a:ext cx="330741" cy="350195"/>
          </a:xfrm>
          <a:prstGeom prst="noSmoking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51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  <p:bldP spid="6" grpId="0" animBg="1"/>
      <p:bldP spid="6" grpId="1" animBg="1"/>
      <p:bldP spid="8" grpId="0" animBg="1"/>
      <p:bldP spid="8" grpId="1" animBg="1"/>
      <p:bldP spid="10" grpId="0" animBg="1"/>
      <p:bldP spid="10" grpId="1" animBg="1"/>
      <p:bldP spid="12" grpId="0" animBg="1"/>
      <p:bldP spid="12" grpId="1" animBg="1"/>
      <p:bldP spid="14" grpId="0" animBg="1"/>
      <p:bldP spid="14" grpId="1" animBg="1"/>
      <p:bldP spid="16" grpId="0" animBg="1"/>
      <p:bldP spid="16" grpId="1" animBg="1"/>
      <p:bldP spid="18" grpId="0" animBg="1"/>
      <p:bldP spid="18" grpId="1" animBg="1"/>
      <p:bldP spid="20" grpId="0" animBg="1"/>
      <p:bldP spid="20" grpId="1" animBg="1"/>
      <p:bldP spid="22" grpId="0" animBg="1"/>
      <p:bldP spid="22" grpId="1" animBg="1"/>
      <p:bldP spid="24" grpId="0" animBg="1"/>
      <p:bldP spid="24" grpId="1" animBg="1"/>
      <p:bldP spid="26" grpId="0" animBg="1"/>
      <p:bldP spid="26" grpId="1" animBg="1"/>
      <p:bldP spid="28" grpId="0" animBg="1"/>
      <p:bldP spid="28" grpId="1" animBg="1"/>
      <p:bldP spid="30" grpId="0" animBg="1"/>
      <p:bldP spid="30" grpId="1" animBg="1"/>
      <p:bldP spid="32" grpId="0" animBg="1"/>
      <p:bldP spid="3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9858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8456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0218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8893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9444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7537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1766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7369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03217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Microsoft Office PowerPoint</Application>
  <PresentationFormat>Widescreen</PresentationFormat>
  <Paragraphs>16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맑은 고딕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2022-01-19T02:36:20Z</dcterms:created>
  <dcterms:modified xsi:type="dcterms:W3CDTF">2022-01-19T02:37:36Z</dcterms:modified>
</cp:coreProperties>
</file>