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embeddedFontLst>
    <p:embeddedFont>
      <p:font typeface="맑은 고딕" panose="020B0503020000020004" pitchFamily="34" charset="-127"/>
      <p:regular r:id="rId28"/>
      <p:bold r:id="rId29"/>
    </p:embeddedFont>
    <p:embeddedFont>
      <p:font typeface="Quicksand SemiBold" pitchFamily="2" charset="0"/>
      <p:bold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F600ACAC-4316-629E-68A3-FD1071441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EA4094E-19DA-F695-A29B-67F3E029B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DD52A23-7AA3-6498-6124-683EE2DA1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34E4640-4F15-ABB7-9832-E487F68D8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D005162-01E3-24C2-64F0-C57D677EA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5002891-721E-8E86-10C2-ACAC793BC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3F65DED-29EE-D83D-E8FF-617A9D5E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618BC99-5B35-A7FA-7F05-2208125E3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25D13D5-4BB0-0155-1995-A3FC209AE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5AB516D-A6AA-349C-26B6-33158A03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3D75764-FA78-CB01-A760-DC0748E74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5074B9C-59C1-8C10-07F2-382A01CEC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EA62571-51AF-D0DD-4587-651928195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DA383DD-4F8C-C87F-2DDD-5C64EEB14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D009EA3-6A2A-B875-2690-6D1D7AB2D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1068626-89E8-1B25-2196-EF6A77C24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35A0992-1B50-77CA-6D72-498BF2564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7D8E683-CC09-1657-92C2-21A19F9FC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1009EFF-5263-EE66-278A-724BC771A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D44E06B-C2B0-F1CA-88D4-C8A2A8D6B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A07AA30-430E-16A5-481D-5E505ED09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C30711B-43B4-6BBD-93B2-DF70640A0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E8DF5BC-98B5-034B-D322-CCAEB5B7A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1A002E4-A326-EB2B-B9B7-A145B47F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5FAFC21-F0F3-7B74-4AAE-245A2D72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46D6339-05B2-0762-D0AD-41B706E62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A2D513-2EF4-E386-3081-FDC2271EA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CAADDDB-54DE-4BED-5D5E-EFAF2CAE1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726E585-FCD3-75B8-D471-D176F860D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3B55482-5046-7028-11AE-47A4E5FCA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7E41ED9-4B7D-C2C0-407C-CE177AE75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FC08811-3EA2-B0A7-97A0-73608D0BE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64DA48B-57D7-D230-8653-82A553C7E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B49CAB9-3098-5C32-E506-6EBC121DA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0FB5C0C-5112-8E99-6EF7-685B27D5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020B550-21B4-1245-40B4-EC8A99029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77" name="Rounded Rectangle 23">
            <a:extLst>
              <a:ext uri="{FF2B5EF4-FFF2-40B4-BE49-F238E27FC236}">
                <a16:creationId xmlns:a16="http://schemas.microsoft.com/office/drawing/2014/main" id="{8DD6E22F-BE59-50A2-467B-74B895CCBFF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78" name="Rounded Rectangle 23">
            <a:extLst>
              <a:ext uri="{FF2B5EF4-FFF2-40B4-BE49-F238E27FC236}">
                <a16:creationId xmlns:a16="http://schemas.microsoft.com/office/drawing/2014/main" id="{2B875F87-CB31-1925-0AB0-79FAC6F7DD0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c</a:t>
            </a:r>
            <a:r>
              <a:rPr lang="en-US" sz="8000" dirty="0">
                <a:latin typeface="Quicksand SemiBold" pitchFamily="2" charset="0"/>
                <a:cs typeface="Levenim MT" panose="020F0502020204030204" pitchFamily="2" charset="-79"/>
              </a:rPr>
              <a:t>at</a:t>
            </a:r>
          </a:p>
        </p:txBody>
      </p:sp>
      <p:sp>
        <p:nvSpPr>
          <p:cNvPr id="79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2983B5-FE90-0286-32DC-515C7BFB7A8E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2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7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67F7D-C2B5-C0A3-97B3-B6B0689D8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8F7698-D453-8CA3-B3E8-CFD698517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2A1D3A-0199-904A-BD3A-F42D35D04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74A80-D1CA-89E5-4E97-E35F044CE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008333-3DBD-7A1B-70E8-45A8C341A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48EC28-804E-FDA6-94C0-EA6C93759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604A1B-152F-3EF1-9E17-59261EF62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2DDE1A-A36A-F8F4-38B5-C3ED0FBF6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17408D-7D79-4EBA-F903-331F384DA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748D4-E1FB-CEAA-2F2C-D421B8EF3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DDB479-8C29-3AA1-72AB-9435029F4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C999A0-9DF6-9152-7238-BB128DF1A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5123C7-2C92-2935-5971-A71DD8AB9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E822D1-9DB1-1F31-7949-567206319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EF9343-B71A-00B2-BA2C-286E265E0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53A9E0-E29C-F38C-2EE7-2D6C4931B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37A9DC-8132-AE3B-831B-4C00BF4B2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27968E-B901-06E2-7F0D-921B1282E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37A98B-EE08-3C11-8A54-E4C9919F1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32C815-198B-86C5-B1C6-178C532DD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D7996C-C05A-0A21-65A4-BAFEF41FB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9AF35F-D87E-0DB2-8C81-BBB27A02A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35DF9C-663D-366F-5EAF-87D40CF93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AD7401-BAC8-F367-32E1-9E927073A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CF07C7E-D90F-F36B-B147-1E36FAE68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1F32D6-34DB-0D64-962B-C46BC736A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743D62-7C48-4B86-49DC-0C8099E28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A221F7-8CEB-4016-3BDF-DB8B8DDEF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1CEC8F7-7591-71C8-AB17-99370EA95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67135D-DE75-3F16-1FA9-108DE421C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3F5ADE-1A6A-5577-B056-865CEDCA0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297B43-86E5-816D-348E-8841DA815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F65843-A2FF-FB6A-60D3-FA019A207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DFA8AF2-E89D-D9ED-7ACA-D822429EC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D18B44-7B2B-6999-4139-C1F5C6826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2C7D83-9CBC-8524-BFF6-82B9EB666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D8B98E7B-2F02-84C2-28ED-F572D1A8FF9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9CB5436-D8A6-2E75-8B45-32CD9305EE55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j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uice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4EB497-5AF4-7F59-4A1C-EEE5D5F7B21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07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2F37E8-B1A5-0A6E-7663-34DB6AC51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72B155-7E92-1D26-E679-F1EC2C625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4AEA05-45E6-5937-E465-2B364E142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BDCD3-83AC-AD8D-D862-BC2C4C106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735480-4DA8-A2FB-DFCF-7A8DA3649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F5A56D-B249-47C8-FD88-E06CA42CD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74DA4B-0324-AE05-513D-95FD6B0A8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E3F53F-1785-6483-406E-0055E69CA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CA8266-2F39-AE81-73B9-198D85F81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C28577-677C-1F24-0CC3-EB7FA1B5A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D921EF-6CAE-ADB9-A9A8-C8586544A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61BBAC-77E6-BBB1-732E-A5252B9E2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E30ED3-9D56-66E7-8A80-429A57C27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5747D6-70D0-57F5-7AA1-A67D5CA89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D32381-E3CB-DB9A-807A-87F8CACC6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9065E5-6C3D-9DF4-DB46-B1CA5B96E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CEE489-F125-A811-EFF5-BE8D3024E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C55F50-297F-5362-2014-8F577BA6A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A0E6A4-005E-AEDE-5F77-B90C508D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F2ECD4-7E8F-E1F9-560F-BBB64475D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BAA9F1-64FF-6B1E-6891-881735381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CECC0C-7A88-C6B6-490D-346E7E6AA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C51A47-D4EB-3885-DAD8-F7A220B39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6FBF09-ABC1-7859-384C-4D6614CE1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1C9AD3-2D09-4457-0FDC-738B880F2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1B9185-BC3E-835A-7E9E-A0C93AAF1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C11F24-9BCB-5F52-171E-E7E9A9C34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882297-ED01-838E-C3EB-0D7C2E1D6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5073118-0C7C-1848-AAE3-8CF2BCA32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FA755FD-0303-10A4-1572-AE535F374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A5BDB5-943D-0D19-EB1D-223940E83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847E8C-6E2F-4D16-D29A-A58E90770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746FEF9-E65B-CB50-8EA1-90C36C578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0F5AF29-9FD1-00DD-C7D3-DEC406691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EFA3EAB-ED63-9E29-5CBA-0C3897F5D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B1BAF6-F606-F99E-367E-AB6BD6581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0548A685-274D-6247-D4C2-723E81E598F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46F008C-1869-C116-F776-74F3D568F593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m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onkey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4719D0-F38B-4940-206D-23420F8017F8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63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9A4CE-B0A7-873F-1555-D12D84C57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3C1938-D4CF-262F-19FB-743124187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699BF5-3241-DC83-EEA9-B6ED46807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CE92C-3716-A62D-7A47-873DB7DA4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8C5D00-D146-1E24-F1C4-8BDB3A515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88242-3762-4CF7-2EC0-633E941AB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0FC60E-5CE4-41DD-F9DD-F3E14E9BA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0F59B-8900-CD38-E9F5-17C70F0EC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41FC80-C5F3-263B-163E-6AF36556D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57A35-1C85-A977-91D9-A7B897CA8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665C2F-88D1-6553-DCFB-1736EF020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3F14CE-0253-5520-1176-51E75338C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FD9ED1-D94E-1393-5446-E35836522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82A5A4-3D74-66E2-EC6F-92174A37A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BA9C9B-A087-9D4E-E696-C5790B1E4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1ED7FB-EAA3-31C1-4882-D55913E67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87D34E-788F-739D-6270-1E26020C1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E1DF0D-8EB9-7466-6214-4CB6A0D29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B21F75-2491-4995-6D35-1BB4D17A0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348886-89F1-3AF2-DA6F-50DB0D4A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F09883-DB23-F09C-918E-242232A5C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D0A16F-FD16-F79A-2DE1-45AA60AD3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D4234A-342D-5B61-D761-CB73506CC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89648C-D2B5-E0DA-F6FB-82C4F4658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F53320-D368-439D-023E-1BD1FDA0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8E7695-5AB4-8F9C-E4FC-79422C763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416798-8DA0-41BB-4AB0-73699C98D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D9DDC8-855D-9D4B-01DB-E1384D9EA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AF322BF-5761-FDF5-5FE6-FA939941D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866990E-6DAD-BEFF-2A94-CC0FE8C99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48B2875-7FDB-C421-5429-C122DA67F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40613E-9B5B-2D7F-EED1-BE730ABD7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A403AF-7D0D-C184-26C9-37E0086E9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6CFE4B-16BA-3B5C-A53B-A94F3FE67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BDE92C3-2C6A-AE15-8FC5-3C2A5C252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969A11-9747-3996-BB30-DDA13BAA3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D46EB4D7-2DA5-6807-4C3A-FB25BA19AE2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32F0C8E-8721-00CA-C1A5-7F4528552A4C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o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ctopus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5BDEF9-5F90-82D1-764A-7BF12630DBC8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33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074C8-84BB-F236-1237-523650715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12B934-4DB2-E3EC-3C1B-42E679D21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93628D-1B8C-002E-B1E6-84E48F899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4DE1B6-AE0A-19BE-AA40-B573E160C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E6D6F-6CA7-B47C-7A36-812F8D658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A2E7AA-A16B-4BD6-7D0F-E532FEEA1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E5E5AA-6EDD-4C29-EC62-ADB94E41C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46D25A-ABD1-66C0-7BA9-CED59E53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AABBB0-9660-560B-2A4A-6786025DD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1BCFAF-41CB-1539-11B9-9CC95ADF2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9C4438-D3D6-FC5D-1225-326856DCB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32EBB-FA9A-03D3-1953-B32214512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E71DC3-6A52-DE4B-CAAE-75676AAB5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65082A-A056-873A-E080-518F7989F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DF1C9-0A05-B4AC-5F3E-C8FC42A36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CF86B8-7F2B-F63A-07C5-48CABF04B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B754F2-D30F-949C-E924-065680EA3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5AA43A-CE25-1C4F-23A4-66D2DF53F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1AFB50-919C-B811-1EE4-89605A247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9B2673-63D2-C5C5-4183-6FAF0E3F9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E815DF-1040-B9C8-1B67-2BC21D2B0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3038F2-AE07-F53C-464A-B45629665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A88D45-9F85-9343-4641-681559A57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C11A8F-2DCF-8565-E5DD-CAD3E9F5B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2EA784-1350-FAAC-ADB2-60105501D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2332F0-AEA4-8929-DF97-D895125B9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CBB7C8-D190-A79D-DDDD-9361E70B4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9A7339-EAC5-A8B1-9D82-370E654E1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9691B4-0378-B4F9-B040-7C5636E21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66387B-5811-6622-D686-082A53B2B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62691A-A8CF-A460-4AC2-718181084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C04F4DF-8305-4BBB-4EEC-E72F55DFF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987301-00EA-4768-67B2-847C39078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21BD29B-F690-843D-B121-F0BF9ADF5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60F22F-1675-361D-B820-E346BE351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4FFCFA6-8D67-954A-1B6F-FE01851A9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673E950-6851-938F-ADE4-2F319D7B80F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BD89FF9-F934-F766-B9F5-AEAD69A8F1B5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k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angaroo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B4CD0A-C8CD-99EE-DAF1-E8830F7729C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8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0C1420-77A6-2A5A-688E-36A3C0D6B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F0F224-5715-2953-D078-82B660780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EF3E0B-878A-E160-8698-6BF41E547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23F952-9B87-52BF-959D-26DD47284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5E9CC9-05B1-2D04-91E6-3C3A36914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7A422F-820B-C78A-BCC0-9536F5740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673768-835D-168F-10DC-3E98F38A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A641C-4EF8-AAB0-D5F0-9AB57C6B7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DDA79-7EDE-53B2-87A7-AF52907E9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FFA45D-1BAE-D559-2DD2-7F00E70C3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FEDCE-61FF-8B35-FAAE-1A9CCF707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9A368A-5453-1E38-8B3C-86A2B8BAD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63048D-4677-5D00-246C-123B7C23A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F635E6-0D3A-11F6-F9EF-535357DC9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424635-64CA-3843-7F7C-F52235CF3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B15D69-4009-0D06-E728-7F1ED3795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0B536E-2FA1-98FD-1E09-C6D32EC4D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3098BF-EC9D-4BA2-0DB1-FD1F5812F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593925-D837-FF55-D4FE-19799AC21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B13936-D59A-E034-48CF-1B1010C2F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A27AC7-5D34-BB85-8349-D90FAB15D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7ED183-8B43-B6D5-7010-857BBAA23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203DAA-F25B-5F18-F976-61B3FCA02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C5580C-FDF8-C55B-97EE-50D1C742D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84293D4-03A3-A979-5591-D06EFD176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078107-B7E0-A221-1F14-B3C6AD4CD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0EE569-259F-E5BC-9C54-AD240E95D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D1BA3B-3E52-54AE-340D-F3AFB5C71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7EC6D4B-7E39-24EA-71B5-EE34C6C7D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043AD2-C597-296B-C941-6FC07F7BB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95D794-B6F8-BC4E-850D-DC8F7C4EA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D4E7B5-4455-04DE-F6B9-9AF417887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B96735-EEA8-F2A8-35F2-1F5441FC0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B1AE4C-484E-8C22-2118-CC3556F8E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0A0AC40-0B7A-00EC-14B2-C2C1EE321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738BB7-D224-7EF4-32E1-F17EA3258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81C36356-7C25-9EE8-2666-D173C754E247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968FACC0-A1FF-89A0-0B57-774C430BC80F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l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ion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EE3F12-AD04-E6CA-B519-A51C53713D2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05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958310-EF1A-1446-3D9B-294F2FBAC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DC90B1-629C-C73E-1F15-214A610ED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DFD46C-526B-86F1-5CF1-74916DBE6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113BF5-6263-4B36-126C-6893CF4A5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2A1489-1AC5-D3AD-842F-61B9DB4C5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683A0-CEA2-8F58-12E2-08103B830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6B7CEE-D264-38E9-6387-95FC24B1E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13763-5E86-E9C6-CAF8-467A36D28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A901AF-9A01-B9DD-AA58-35A3BDAA3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B9446C-9FB8-139E-D130-C2691738A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61CA1-E372-0E81-DDB9-81BA4DD30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EC1F8F-2A1A-C61A-7964-A7015CF88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52385-9DE4-B616-398C-C930A9715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D44819-6AB3-34DB-0D83-47B0A417B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5D34B9-F719-FA9E-962A-4274CAF8A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5071B0-7C7A-7C06-E088-5598C1D20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C76844-0FA0-C944-6BCD-A63C17178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550FC2-CEFC-4730-58B1-845113C9F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C4BD9D-A803-80E5-24F8-C571DC602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47807A-558A-4781-E8D0-A73BBEE1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798474-F020-F444-2F81-CB8F62758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77BCCA-8182-5A0A-36CE-EB8B9C33D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6808BB-F0DA-607A-5255-242A35410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F8FBC6-0E22-848F-5A65-9A4BE2C6B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3734E4-3DAA-7FAB-F812-7021BEF46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6271A6-8119-4513-F2DD-04BBA0CF4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BB08ED-D2A7-26F4-AAA7-81FC16539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0D1260-A550-25F8-9E81-807ABAAEF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C9BAD8-FDFF-BA1A-F77F-F1A1B5D4F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9F8269-AFE9-A605-6DFC-C870EE824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EBDA6C6-8D63-13F5-3E59-F8AF4AF16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B853FAF-9841-7921-2840-D31B94437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C197F86-121A-F374-1FA1-2187D5BBC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2AF8DA-70F5-96D7-9651-677E5A6C7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EC61B39-59AC-41A9-4154-37C0567B2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68B86B4-BD1A-F3ED-EB13-C862C21C0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04D197BE-60E4-590D-03E4-5CE5DCC699CB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C030F94-8DF0-F919-48F8-4BCA0814A5F5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n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ose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294C26-9685-2EE5-1B3B-9B945EA62343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76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DCD85-15B5-F393-F5A5-CF410DB0F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9829E0-824C-C536-BC0C-E13A9C606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A86DF7-C16E-5219-FAEA-93713C5D8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3E6192-EE4C-1EC6-7E73-E6753B21D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8F794-B182-AD97-BE32-1181BA0E0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8DD25-7714-6AE3-CCE3-EA66675A5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8EB7F6-508B-EB63-BAA2-91DFAFC12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705711-17C2-4C21-02FB-9AB4D0C26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604B99-EC76-FDA2-A265-59080BDF4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B6EAEA-58D5-0A57-59A2-ACFE62E81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6FD083-A6E6-2D5B-DE47-D71F6D411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499A29-9AEE-EF04-2F22-26CF03AFF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6ABC49-97C8-BE14-9BA9-7D80FEF2D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BA6E64-23D6-5385-F647-754D6D22C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3B3525-6CB9-D23E-B642-D64F12C7A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655BCB-7BEB-7657-E6BA-7D883BACF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89A600-518E-9C0F-ACDD-234D685BE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E155B8-9AAA-0144-85CC-F90996778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A97C86-9861-E3A6-2A03-674F8325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6BD902-3F73-0A51-F497-A833E6587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5BB444-28E9-8D6B-BEF7-8C2928D2B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703185-08BE-0622-94BB-5ABA1C90C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C12400-F540-7600-4B3E-5B9857DAE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C418CC-1CD2-A4F8-DBD6-F66953A24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CC8D01-57B8-A10C-DB1B-AB223E0DE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D8B3DC-E858-6D8B-73DA-767A34B52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630DD4-2594-E34C-21DA-51EDE8AE8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ABD666-89DE-D97B-25D0-798510FE4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FDBFD9-5A33-55B7-6328-D14430214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B98332-64B6-BD85-F189-FE8A9F478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BDF8B03-C32B-5FE0-CE39-C690CD9D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BFCD9B3-D597-770F-A3AF-98E7C19AC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7B2CBCF-3259-5223-EC5C-E630F3204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BD496C1-2CE1-C8DD-7BE4-F320609ED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585548C-3C85-9B26-B192-31D89C453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8084AD4-F8D8-9BC2-6FB0-70F1CAA2D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A9B7DA4E-C7FB-D5AE-5804-FFF4B2FFAE9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91B8BFB-8823-B944-BA96-D0F3D858C22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s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un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67FDC9-304B-4897-4B62-7FC3D73E2666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9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F5981B-9D07-9437-242A-8E05BE573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7C0BDD-85BB-F847-A1B7-169EDF134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405F6B-B08F-3DBC-4664-4FFD00333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0F2D2-B03C-7B02-B650-5976205BA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F1F083-FCD6-F26D-D420-88410498A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CCB97-A5E4-3596-CC2F-9F26C72FB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0C5874-BFDA-1669-3F0F-F48BC20A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34CD1F-A2FB-1897-FF51-AC77A16A7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1B9FF5-CAC6-8662-6039-6A0646DBD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E99F87-363A-4F67-6B4A-E5A9C58A5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7CD71C-C44E-07FC-593D-219F5714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72A5AC-0C8E-4DC2-0CD0-41DAD9B4C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BFFFA1-9788-477F-4DBC-54D3C1168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C70F26-BCCC-C8AC-05FE-1F22615FE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A7F067-AEFF-A24C-5C77-8DEC65E58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9C5973-F992-EFF9-D737-D2E0DC446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43280D-4A7C-C638-7A1B-273B466EE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379F2D-F8A9-ED5F-913C-2067B0867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2DAB43-3971-B76A-1E9D-CDE2E98D1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595572-9282-D824-89C4-EBE57087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1409B6-74BC-DCC8-9329-14C657F85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3EC7B6-AB5B-F7FC-EF86-ED2480E47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8CF820-AF72-6CA8-22EF-70A55B02C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EE7547-FB4C-5E1B-B812-0909BE0DD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A4DFA8-657B-7C0C-0146-2177414FC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7928A9-1BF5-FED5-08AB-96C1A9ACE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9B4A0B-47A0-8B54-73A0-A5F3928AF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E95FA7-B759-C66E-87CE-C2D6C033A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B3B019-80EA-1ACD-93DB-9DE6203DA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AA712F-945D-1163-4701-68438E50F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961BFAC-A2B3-1C7D-C820-9C484A299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3330EEF-70AE-0BED-EC0F-A596C7B6B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F22CF59-3883-6968-DF9F-3F210067C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F73CC56-DF97-199F-C9D0-933BBA582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96C036-0F80-404A-E2A1-31F226433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B139D4A-8F8C-B4AF-53C8-4764273CD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7BA2997E-55DA-0C81-7F0A-CFB2AC0EF99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C7B7009B-F7E3-3F31-4297-370E0DE1BE2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p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ig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E8208C-99C2-4CF5-B1B9-F29F4FACA998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9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5F69EB-0A28-6EA6-E82A-416F0A16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6C4FEF-504B-9B87-9A5B-EBB0C4511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E675C5-BFED-17AA-D1EB-776AF5981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659EAB-9476-4E2C-0CDF-3A5A5A653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372F94-9649-5B9C-B8D1-A9D6F4FDE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9F042-A6A2-EEE3-41D7-C91EB6649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4879E8-443D-1F9E-698D-E8DEA8CDF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1976EF-BE16-6967-FEE2-38B8338F8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75B532-7027-6BAD-F78C-088BDFF22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5F7CAC-C9E5-8D1B-19AD-441FD1AEF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D7D428-1431-C06D-5AB2-0C70DBF6E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4ECA1-D7D4-A8AE-5C63-E6C89C48B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E5E399-20D4-0529-B7C9-B860E8F00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B8F45A-4602-417F-53CB-0D6BAB33F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A4E3A1-2807-DDCA-47CD-9562D7ACD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C409D5-CFDE-F2F0-8BF0-A8E5087C7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287BDE-3EA0-FDF7-5D52-FFCCF2B01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094B50-099A-2D43-62DF-B94DC8D02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508DA9-E53E-9CE4-3FFE-4D2E524A3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F74D71-88A0-CC7F-4E43-D38568711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DF9CCC-046D-5AAA-DF3E-BF1A2BB53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C13945-3B9D-130B-E665-F3BC6B825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27EE75-38BB-2540-CA6C-F1A027D08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F431C2-DAFF-75F8-B018-82DD25795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B6B5D49-81C7-C9AC-DB6C-3399BC46C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BD4FF3-59CA-553E-C372-5F6BE5CBA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43D84D-62EA-B192-96DA-9DA635396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742A4A-41D5-FAA7-1A6F-18F44BA22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08849A-43BB-3A1B-5DA3-04957CD4A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01C17F-1066-B4A3-734F-6BFADAD71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E28961E-C238-A361-58BF-1DDDFD75B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95ECAC3-8971-8385-09C2-3626C1413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5106444-C29B-5A03-4450-27DC0DAF8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9BE822-0BE4-84C6-EE20-60AA9BA5D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6E95230-3732-0A28-8D5D-3B942BF60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EE4E28F-4790-3AED-9506-4575F7B41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5C5D9A3-9BDE-ABC3-C321-95BDC15BCD22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C6F6BB5F-799D-EE57-96D5-642FE9CD503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r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ing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E40D51-8FE7-F38D-5B16-54E610F0EB6E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14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1D87B6-96C9-4666-7920-B1F1050FF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E48FE-A3DC-0B48-3571-CFEF6D7DD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803259-4E10-9601-8D74-F47E35727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B623F-6236-C329-13C2-B9FB2FDE7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2184B7-8D31-ED8A-D984-C7345DDE5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A1BCE-E019-5139-EDC4-CF7354FC7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76E0B0-26D8-44B1-1C96-FCB3430DF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E56AD-FB6E-938F-E523-726E03795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489A0B-7645-FE60-B9B1-59D3D9C6A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320CB0-0C42-03DB-689B-DA0FF75D1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DB3B4-591B-4537-916C-012B2C39D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074B75-EB8E-8C66-F01A-3C1F942C2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4061A3-1B62-6B63-8108-99D3CDB95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7B5CB5-9920-36F4-FAF6-A4DB592ED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88DCDA-4291-8B77-F485-8E8AE1406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46C460-DF87-98B9-663C-AF0903055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6B1A8C-95F4-3355-5EBB-AA16ED775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2A5777-CCDE-907E-1735-4CB9993E8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2BE76B-7443-9E84-FC43-F8B624408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05BE8F-7B21-4B9F-7F0F-1B2C9210E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51BB85-7732-FFBF-FB64-A742BF7EF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37F2A5-6DBF-2A3C-F4AD-49EF94845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ADDFC7-4EBE-36D1-2ACA-4B190A06A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D63C8A-FACE-F95D-8453-58587EEB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78A9CB-E5C5-EA34-784B-142632EAA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D3B944-E24E-A2CE-590E-B721E8644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B7D0D71-DC26-7D02-6BC4-26FDF2A32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A9F8942-C721-EFCA-E39A-C240B5F57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B569FB7-CA9C-AC97-9648-047CFC7E4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E4EBA0-964A-4795-806A-06C650704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45302F-FD59-9FBE-9822-228C73D8A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4AD7B3-7BDE-7D7C-D4A6-B95B24D30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8914CAF-02C3-4A1F-4ABE-829D3DA11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DC0AEEE-939B-7C81-4036-4AE1B7F2D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CE4C93-4F04-FB7B-70BB-601F783A3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090FDD-2934-07CB-4840-0303398DC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D3E0007-F7E5-2C82-C207-8705A1CD8947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CC965A3C-0F74-F68F-B3C6-CD324AC1FBDB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t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rain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9330E4-ABB7-A5CA-AD28-D03DF8BFB4F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807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C665D8-BF1D-6D81-DD55-B287ECFCC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440CDB-9FAE-9086-C630-BF6B8E5B8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963059-9503-7A96-5AFE-EEB081D51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ED710-A535-519D-124D-4D876D36E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9FB02F-FF18-BA7B-0C0E-D8797F5D1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88ADA-E794-4C4A-D657-8483F3244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8B5D5E-8419-4DE3-88E7-B886E0080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ACC1C-8A68-5E97-F315-4E65F3B2C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405547-F2B2-54E4-6AF7-AD6AC8EB9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DB156D-07C1-73ED-C225-0A658B782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E3339-EC46-98D6-65D2-4D3F52E9B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BBD35F-9C1D-7802-0A5A-433A57D80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AEC23D-09BC-73F5-0BAD-44ABC4B6D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B6A90-A86B-C320-F9B2-B7C97D9BB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353D28-78ED-E027-EA4F-3757929C1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755085-DD57-78AD-205C-55C6D09BF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310DD4-17EB-DE73-1DB7-840EB99AB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044C85-51AA-6FED-2ED2-8DFBD2A58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C19AA1-372A-56DC-1FC1-15CCE6BE5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7C311B-3133-E138-9E0C-A7DBE50DF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30A8AD-339A-6B0E-5B8E-2A65473F0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FE5803-3AF0-97A2-CA4C-9D1AED887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7BF18-ED54-24ED-9352-B415C2CD0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922346-1550-318B-F15F-F8DCD7D9B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5D04F5-7A78-3035-9AA6-33261253C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444CE2-0F6A-F3A9-9DBF-E64A26A3F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D4BEE9-C54A-6BCA-A6E6-37038354D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02F762-BE66-853B-00BB-F89A59F63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32BA22-3CAD-EC69-90E0-603A71149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6AD791D-2388-79AD-2093-CA8BDF2A3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2A1E74-A02F-13EC-3367-CE848D78E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52F1A44-2D82-2BE7-E7AB-87D2FC6BE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5886E1F-2B7E-6D3B-A4C7-CE580EE07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68AE4CE-7DB0-41F7-8FE4-B35D87DF6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FDE764D-4319-B6AB-B1A6-C483C9875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4A921E5-5DED-1A7F-D305-C1A990086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1978FF11-AA5D-B5EB-E169-876927E74B32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D01D5A57-6F42-4442-17A6-655CC49D872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a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pple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8D0ED0-AB5A-ED04-C31F-A1C0DF7C6D6A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22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791759-B1FA-F812-9B2D-6FE414476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92CCF-70BB-C7D0-E0B4-56C91AB41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52B76A-95E4-C828-0B8C-EC260E3A1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A4CCCE-D834-34B8-EDA7-EE62BBCC9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B06601-22A1-C045-F1DD-595077271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B21F9-B389-EEEC-5CF2-54ECEB4D6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388DC4-8212-D1DC-5380-2181F741A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3668E5-C9C1-4905-C853-208EA6655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16413C-A0B4-6827-A92A-A709BF92F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C30BBA-638E-1E07-2C3E-6F3A859A7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5A8960-EAAF-45C9-EF6C-2B17DF614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A885D1-29D5-87D0-3BEF-AC734AEB6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98816E-9503-D1AE-DC3F-A69FBA5AF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3F3ECC-833F-C477-5F04-811DB690F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DE1F37-A85D-9D76-B179-A8D630D73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959382-78B0-11B2-052C-286DE7DA6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885AB2-1631-A6AC-C82C-75687508A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A4DF14-47B6-32FA-AFC6-FBE589106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ABD382-D1CD-0BFD-12E3-FBC9CB658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D71794-CAC2-B42F-AF9B-BA56EA46A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5F5B8C-D9F1-66D9-34C0-74D13B5C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3374F1-3370-9C0B-F808-E6EBD4776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FB09B7-5F24-8930-0B6D-08E3AAD65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F4824E-C89E-4397-DB7F-6FF4AD661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ECE53F-4709-E8BA-3BF1-3BD62CA5E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265E92-BB93-86FB-49BE-AB72E12F4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390851-7441-B2BB-904B-5869C9FF1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6A5661-C9FE-3733-1374-1F2C91D04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78C3BCD-F079-A5E5-2A18-1BE1A445C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A3F78E0-C6C4-E537-5483-6F5506055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82159A-42D4-8D78-DDBE-D32098A9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2F8EB5-A39F-B031-5FAD-9F89E92FA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906A06B-E2D9-1F40-C036-395844642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0AD9A06-3446-E4BE-E2C4-AC6E387C8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DA83707-51D4-FDAF-7D72-1CCC635C1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768BAF-531E-DBEC-9C0D-FD435D985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0A3D6E98-AFA9-E031-CDC4-9934AFD7426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0BB262F-2671-4940-B2D5-3D9542EE2F3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q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ueen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0FF587-6892-728C-6C88-57E4DED004B9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97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10D450-FACF-F60F-F016-4655E40CA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0DE36-C252-3BA8-C68F-8309EF1EF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4E143E-0FE8-F37B-41BA-7B66A2619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9DD4D1-C8B8-1243-EA82-24B08E2D5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31FFF-A0AA-5725-03CF-899DA2C3F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15743A-A056-CCA4-E60A-A6B24B537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EC823-575F-DAE4-867A-462D6E138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EB397E-84F0-B358-BCFA-C79F5AA17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73CB81-F1C5-F2D0-8E08-6DB73D32B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EF4738-CBC5-FFDB-F1D2-882691164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A73BE4-75E1-8014-8DB8-167DF8CD3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B5EB51-8798-2F3D-96DD-0AD68A60F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2CBBB2-9637-CB3D-53FD-ABB08CF4D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CF5486-B9A2-07DE-7226-89F77BFFB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F9FEAE-4F3E-689C-11C3-B31E53691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A762A4-2932-87BF-8F05-A42554883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695538-7132-0C40-C16B-4353D6BBC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A8ECDE-0942-5770-D0CF-9BC2DE1AE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A27A1E-A546-2D63-92E3-8890C3BC4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8D7A71-1717-CAFE-8721-37DEE16DD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D039E5-DA68-DADE-AF3A-0FA7F966F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77D986-B9D4-385F-E340-3BD385C13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ED4C23-894E-0992-906A-43EB5C142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A01671E-3893-42DC-D554-4AB3AF359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5DC381-B27F-F184-CC1A-8593CE341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E6E4D6-B61B-8132-44B8-D08C11C91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9C8FE2-48ED-7F25-7BC8-81F169256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0C64E3-31C2-55D0-0D6F-5C5CE4DB7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C693213-1861-3F18-29FC-B9B8329ED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C0B60DE-A66F-E028-B379-BDAF31AC5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6E7AEDA-3177-FAD7-3136-EE4D8D6AC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CC0081E-33F9-C9EC-5FFC-D01FBFFA3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2F5B3CB-C08C-5D72-5A2D-83CB78C4B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6485200-DD68-562A-EF4E-8F1C17CD2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3C65F5-730A-8E8C-2185-A73CBEFC3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3CE305-6453-521F-44DA-0ECA071B5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AA38A8B2-8A2D-60A4-0372-5B6FE07D440B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531C8BFE-B0FE-0B2C-BB68-AC6487BAE820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v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an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57C4D7-2464-C592-BC8E-30F6922C0ED1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36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BB7EE4-3582-30FE-655A-C6F235763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854D58-774D-2819-C818-24BBC109B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558A4-519A-CD91-D652-43E035AD1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5735C-3B29-79DD-981D-106B3AF1B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EB5F8F-D9B3-726D-0330-E9E05CADC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64AE3D-566F-0C6E-52A8-C4383B667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A1A212-153B-FD7D-2D75-2FF246603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CFE2FC-B536-739F-0BA8-DC453C6BE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CAD834-F446-C580-AAC1-8CD271EE0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BE9625-B668-CE5F-5D83-0E5E96A50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616377-68F1-6327-2724-BD9EF53CB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AFD12-2A01-2CC4-5AD8-990BE8859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414955-5BA3-1DD5-D832-B23B174D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45C9DC-24E6-851A-5AF5-27069861B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E6D1F0-C866-614B-AEF1-DA5A8892B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1C78FD-0EEA-3A45-2980-A9A56D071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E8284F-6D38-5FAA-7F97-059A767E0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EDB695-2AAC-47B5-0E59-EA7B3F52D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42EC79-6985-18EC-D917-70FFB6707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6021FA-D8BF-E025-C756-1C834A8B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870D7D-15B5-1CAC-12E8-906909DFB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EEE1E0-D9C1-867E-1A1B-61AC98A15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A10571-D867-0888-A62C-944A8D5ED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585267-94C6-EFA5-7D44-498EEACBB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D3C13A-05C0-2972-432E-737E76124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8593EF8-F019-E951-04AC-D031C0EA1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A13376-DE89-B201-E447-01F29FA0A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46B9DE4-86FB-76DF-5D00-BF3FDF69E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B5790E-6AF0-BB4B-9CE3-C418AA0A3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FE1482-2E22-6A1A-E898-57D9EF81C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E5ABAAE-60AD-7A7C-D8CD-B6FC8F063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262D6E1-2706-AEAC-1E64-F1C3BA525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4F7F55-F3E1-742E-A224-B3FAE5758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0F6373-4ECA-8DD0-64CB-5B3E8F4FC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6C20F55-9726-2EC4-AEED-0303B5D26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42964A-A3F0-3053-0F03-19D91139A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881FCE63-CED3-6A7F-5BF7-290617BF65C6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EFECAF81-3C60-8475-AA9C-33CF62688E18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w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atch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371B4F-89B5-545B-F39C-E055C1FB22A8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117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8761F-E1C0-DE68-BA0C-82B207402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25EAFF-C654-2279-1D02-837124A92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4C0689-8EF4-F177-0670-0D2AA1024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539FA1-1767-CE37-7CCB-8B3980E65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5A9FB-B722-FBC1-FE6B-D6DDD14AF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38E4D-83AE-AD8B-694C-50FEFA42B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D3A6C-AEFA-953A-099E-B4050A7C2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13AD73-8DB3-032B-5923-69C92FCC2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3B658F-180D-98AA-1D93-6973BE249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E4FDD3-2E79-EB5A-F6BD-5C785820C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507CB5-9068-D603-1E44-82A1655CD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2F984-9102-ED6D-71CD-E6CC0968B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E07ED9-C73A-E44E-164D-28824F66D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37D6A5-E7D4-0096-E867-60C1F420D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33AF67-265B-273B-9197-A84B55916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209DB1-1EB2-42C1-F7EC-A0DE01724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E26AF3-5420-4F27-FB0D-3ABEBB12D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905D9E-1E41-E7FC-5157-891CE6979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0126F3-7142-72B0-4C21-290A3D504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9A4A75-E5C2-E2B5-C79A-6274BA823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012464-6BCA-75A2-6151-143C5E39A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D90B12A-6015-0779-C1F3-4CAC401D0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5FE14E-CE4F-31CB-6044-EF105A179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9FF63E-6478-4D01-562B-DB321CECC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9DAE13-BB55-976E-E0C9-FF03726F0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13BA3-2C8E-9249-443A-E1E90537B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EFEE2EB-905E-B0AF-57BA-4EAB4CB19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4864BE-E5DA-1A6D-D72F-7E4CBBE3E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AA7FF61-3659-DE7B-F8FA-ABF31DE22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539CEF3-85E9-50F6-805C-222C69BEC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CA1167-9AF3-4BB7-370B-322115167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7B510C1-FD37-7E41-9146-5923E9DB2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4474BC-8FC1-7133-A21A-33DCB0415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7DDE7F3-8033-25B9-CF79-739B47242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3BB7770-F7F9-2E01-36F1-36F2DDD86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28CA73E-4298-D4FE-B082-C5EDEC84E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B84178E1-8E94-731B-692F-E073A46D1400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99D7B0A2-D5B2-36F3-366A-E03B48B6777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bo</a:t>
            </a:r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x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528938-8A0E-108A-A4B3-ACEFBF3FCFAC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65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CDEEE-9D8F-7075-E8EF-6EE0B1B3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9789F6-3A03-6FA7-14F5-313232EFB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2AC19F-0129-2481-560E-B1956A7A5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A467B6-2B95-A1BC-CD99-07E58ACA2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3A886-45AB-423A-4E1F-2E619A2DD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B3E054-446C-03FE-E691-23E930024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7FB10A-9159-4141-A7BF-DB4A38C6F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6A8F3D-0E05-657D-34E0-341498C5A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9B72B-90EE-FBD3-9EF3-062BCE8F3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B8DBAF-EC1D-356C-325A-43CD493BB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67DB72-71FE-431B-477F-A4296E720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DB6279-53E4-5510-F3FC-759778DAE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26EB51-A423-9619-E527-9B6D080C2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A1AE03-F7E0-E96E-1AE4-744A1BA1E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5BB132-C403-E0D8-E931-20B8CA79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63CD84-2C78-E8C9-D306-B9A56C40F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040A0E-B9AA-A1BA-603E-5FE75E5A8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7EAE8B-3F79-1A47-3ED5-A9B4AB0A3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48AEA8-439C-0C50-053A-63E72D780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502725-F688-BB84-A3D6-8FF4CEDCA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54718C-E5AF-7020-B92A-096212F22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F68BFC-7B04-A41F-FC4B-52B8CB28C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AAF842-F2E1-95D5-8BE1-BA7C83049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84E2BC-4325-F1EA-E49C-07BDEAD26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0BA4E8-6F4A-BDF9-4F02-DD860D695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5BC834-5103-151C-5914-9528F1E7D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320899-72FB-1A0D-13E9-E943D5C44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0431C04-EAD0-A5CB-754E-CD4DF8D7C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28398E-73B4-3773-279B-D0FFD1E7D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D629985-A958-27DE-D4B4-74AA99EA4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5D5FAF-7276-10E7-E7CD-00CBDAA0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63B91A-5E82-50CF-AAAC-50B50F0D4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5096EA3-6353-10FB-8E45-D2DDCB76A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6163997-EE6D-E0E6-4B27-1424A5C85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BA3303-A11F-00A7-19AE-B628FDD34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A603545-920C-8F51-21AF-D4569146C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8CB7AA7-789B-6725-7E84-1111C2AE0FF6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08A7FDCA-4F38-E977-E495-2815B59A2FD3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u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mbrella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7AB76-AAE5-03B7-D716-1B5A3F444F88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14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962C97-6F87-38A4-050B-5F046CE20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4973D2-11B6-7F5C-F7E2-A67421E83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255C64-A47D-0A74-42EA-4C8601186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EAE339-0661-A287-C47D-97541B3D7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544094-014A-BED5-C7F8-BC0714FE8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96C9A5-4FA3-0717-F4BF-9D9EF127E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99A9D-E37E-776B-4D2F-64009F813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9F8355-960A-8453-7EBA-138BA9C1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AFE6D-75ED-8919-8E49-B9A81BCBD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63F3D-9501-C42E-5AC1-2651A5C5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D4CB94-43A4-58D9-C68F-FFFCB8CE1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A740D2-0F06-E81E-CB37-110E47347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F8041D-9187-71B9-5BDA-4DE425A7F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210AD9-9315-92AF-515B-0CC9D9DF8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C3F42B-FB7D-A30B-C3BB-246866D97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47DDE6-6A6F-C00F-FA80-F6CCCD201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F4119-41B8-DDD9-E5CF-F6EE60F8C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95E5F2-EF9C-C259-E0B6-2C44DBDC1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BEBD7B-FA87-8623-4ED8-0F87F1214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59AEC3-9E71-2FAC-3B6A-ECF29AA87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2CF5E2-C78B-DA6E-6E76-FEC82DABE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3527A2-5B9B-A996-D158-8A11FF675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C1B243-5B3B-69A5-F1AD-B5932D783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0A8557-063A-6252-B859-3ABA67F0B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7F5055-01B6-DCC5-9E43-8D78C8628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71997D-CA96-569F-C658-59C4471CA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CD60AC-8119-EFBA-4300-67C6A07E3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760478-F151-A2F3-4F9F-E4FD25EC7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3A4F7A-422C-7EDE-EBB0-0B4D3A03C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AB1D41-FF2F-182D-FC95-4FAEA59C5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A1E7E5-7D45-D7E0-B667-3D15BA5EC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39FF9DF-E831-E3B4-D325-FE148ED0B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F24A9E-3C7D-395C-6DA3-67688320F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8D11D73-655D-79B6-8FD9-1462C6B1B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7034F19-D1AC-9E75-F874-66DFB517F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34BCB4-CFF7-5158-EDFC-7A00B3076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9D33831-3F07-D799-DE0E-26FCE0816CBF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B74B9D0-0D0A-4A47-0AB5-97B9E79A744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z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oo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6699CD-E0E2-3BBD-D94E-207F2AB59C8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79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F71B8A-C068-77C9-9D10-9FE513D32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8F922-CBF5-E649-3BDB-249D2A1F4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744897-0ACE-D5B6-C1E1-3FBC4165B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2242E0-18C0-F6F6-CF03-D0F77FAC3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46D4BE-8EAA-BEA4-BBB4-08812FD85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1E447-78E1-A0D6-B004-A5F6A88E8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9DF9F0-81CD-199A-AFD6-42A2FE834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4A96E-8281-03CE-A7B9-57D35751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BC4A2E-12FF-EE8A-C276-939271F7E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7DAA2-EA0F-5CAA-F0AD-150CC1057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A4412B-F64D-AAA2-C40C-BB5E0CA00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8B6A19-97DA-2C27-8F29-6CE3D5E45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B46A5C-5642-1D7E-D1DB-CE5588FBA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938EC1-CB39-E4FB-AA4A-A0F382931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FE0B2F-EEDB-DBCC-D960-ABA1C67B5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E4AFF1-4B6B-B0C1-74ED-969A0D2CF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B5FCCA-4314-56E9-4B4E-DCD40BC34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A367C5-AE7D-5EDA-1731-0C813E943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3CE871-6E12-E7A0-F5D3-4CC1B14F1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8A9FEB-B364-2F02-DEB2-8ABD1F245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C0B93B-DFCD-9CF8-F00F-75791DFCC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0C421A-0BD1-5185-F059-C020AC8ED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CD43CD-5F55-E4AA-D38A-D4C636B07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42CB9-B6AD-6CD1-E62C-5B953B8E2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4971C5-6FF0-D7FC-CEB1-4ED21B2AF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97CB24-7F87-CF35-729E-0033E8814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AA4C47-A4C3-3FA4-5A48-3DB6DC57B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3D06CB2-73B8-CECC-1C9B-8FA46192B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82BF993-BF5F-33A2-619C-F0E1C6595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593A80-A1D4-C998-8C26-171CAC8D0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4BFBD3-8144-BD40-36F1-8F86DD35F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E8BA590-77EC-D1E2-220B-022DF1551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E99E0E7-C3B2-57CB-3347-439A09DF9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B81D4E3-D02D-E459-FBB5-65B283E0D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79C2CFC-9A1C-7D83-EB7E-8EFD76052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1DFD341-0D29-F959-0C98-BF35F730F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B205DC7D-EA08-810E-FBA4-DB382165B76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E187D97-02A9-0F92-4882-97E3FF125A2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y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ellow</a:t>
            </a:r>
          </a:p>
        </p:txBody>
      </p:sp>
    </p:spTree>
    <p:extLst>
      <p:ext uri="{BB962C8B-B14F-4D97-AF65-F5344CB8AC3E}">
        <p14:creationId xmlns:p14="http://schemas.microsoft.com/office/powerpoint/2010/main" val="6422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C9A759-906E-AD22-F8B4-6A28178F2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2AE76B-3EFD-CBBF-A04E-D327A24A3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992363-C4CF-D2B1-07A2-74CD881FF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9C3FF2-F261-864A-2608-640532F15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9F22B3-7890-4D43-69C4-3E961BAA2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A5734-AC6A-0CCA-9F53-B42FC0DF9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7651B4-827F-2DEB-AD43-D0D94C68A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681151-3C91-0F37-BD28-B971575BC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9D0036-6E46-2820-2F2E-3A0BA399F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85EB6D-BF94-2BE1-D997-118F8DDEF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D185A3-93DC-FD76-9083-AA8EA7813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3610E7-0236-167C-57BC-541D20695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EDB2B3-710F-4570-BDB9-3316B5FE3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1CDF4D-0FC2-CF98-96E6-CA5342937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F1FB09-6773-75CF-1D6B-972699439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D2FA4C-3AAC-FE81-AB04-05EBA8006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2DBF36-B37A-09C3-575A-9890CA739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58EDF8-4C87-2DB8-1BBF-F7A9DFED8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8639FB-E3D0-2B06-6F0D-A4976660C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7390F6-F756-87A4-B66A-3EDC2AA7B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FFB6E1-5351-0CD3-7437-1B71D2D29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117FA1-2F5F-62AD-7CED-A0ADF60CF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4E7FCE-0E15-DF0A-9AA8-450320A3B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172C31-3E96-637D-4E98-C364DB624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060C2D2-F8A0-895C-F917-7D6584FF0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1BEE82-0E35-2B7B-0957-40796FA45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0ADE04-F5B3-2FA0-2DDB-28F7F71E6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EA88BE-2F85-B6E7-29C9-837BBF95D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BA4597-754A-7E1F-34A6-B2C434D84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1FBE2E6-15A5-C82A-3824-EC1BBD336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5991C0-2C69-FC40-1990-4D88B24E9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B774642-FC0F-DF12-4383-77DE89A1D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F162AC-4301-69D7-B601-C00EBEBF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7D9FAA8-0BB7-E2D3-7514-899B30BE6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67AE521-3F1E-7E5F-67A0-B004B6E23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6F458E-2D61-B08E-61EC-8D2A50075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D7D0D8C9-5EBE-FE3E-ACF7-F300731D0D8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C031EF97-583D-94DD-526D-AAFCB100669E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e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lephant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42AC71-9883-2A7D-EA1A-2E1B242B33A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04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41FDB-1E13-1D8F-F466-8D4B414C3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F3EA65-A7A9-1DA7-C3D0-410BCC9D8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5C6F3A-B002-B3F9-4A9F-B9444867B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6E1603-536A-AD26-9642-837F6E911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F0D549-DC14-243C-7190-49B71A32D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C0F590-AD9A-9FD2-9B37-9021CD284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4AB6B9-35D4-6AFE-9637-3CF5CBAB3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DD8775-958C-DDB7-676B-C5CEE146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3DCEF1-3A0C-D48F-5CE1-992606826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C0333-ABE9-13E3-20CC-FFD43B2F4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90D415-E914-8AA7-3F8A-7A58FC139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25D6C7-C759-A930-56EA-4C0427E41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5689C-6422-63CA-BB6E-0474E11AE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BA6EB-44BA-0144-C8FA-6A9F24D30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939B25-67BC-84B6-2B8C-9C1E3BD2A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21B79D-223B-7E6A-C29B-4D29DC559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F9398C-7EC5-73F1-1D5F-5488CBE22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2BB847-8962-92B8-99AF-84CAD0D65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C34469-37B2-A012-D170-FC547460E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248869-75D7-C6BD-1C41-483120FB3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DBFE9C-77F2-4C30-2C4C-91C89FFAB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5E3FBD-8CED-D975-1B39-B8C2176DE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E52A0A-AE6E-69B3-A0AC-B91EC8592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C7274-39C8-96B7-DE96-38629C7A0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11D32C-8BB5-5EBB-DD81-F97B1CA72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83FA51-B705-EF70-9A5D-2D33BAC5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39B5E8-2939-4A8E-E4EA-A2F22625C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82BAA0-BE4D-BE1F-76AA-554F1C084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B9974C-A143-4E53-E84A-A63558C25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C0FE81-177B-82B6-AF82-CF99BCDEA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ED6ECE-E78A-3387-CDFB-522D5302C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F8ECE12-316B-B97B-806A-73C160845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80A978F-1FB3-01AA-5A50-5096D1F1D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52D8AA-4493-2CDE-AF9A-A68A27DB3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C27AB07-F5F1-9166-F869-913478557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614221F-4148-62CB-F29B-64B864867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C4E7064-35C6-2666-9089-0A5DFACFD095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E238A71D-F16D-B254-252B-AFB9EFD55C6E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d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og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7C73BF-85DF-5457-EF23-FC5AE91F7A90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69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7187B-F618-19EF-BBB4-70E568628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FF4A62-CB83-C28C-D559-FA46ED67B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0FD5A7-89B7-FB55-541C-28F728123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62E7D-7710-B6FD-E869-C1EC94CD4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97E8A-9228-8D6F-0E27-5A854EFFE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639F6C-C2E6-56CA-0C1F-971A9F836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EF288D-0515-FC3E-F80C-AC4ECDBEE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F711CD-1C4D-7D4C-C3FB-C699BB5F5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2EFD75-679E-F0BA-BFB8-057208C3E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10294-F922-205B-B80C-80B4253C8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C2AFC-F26F-5E42-B87E-CA384570A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167D5D-3C05-4DB4-015B-105DC9138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0C1079-9928-EF0C-9DEE-906162365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6E5383-1636-5500-6536-D2194961B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95DA10-06B3-142C-179E-64206B247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290328-38BF-EAE7-CB10-7D8DC0132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1A1D6E-CB57-52C6-584A-32A37A6C0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1DBEB6-D016-451E-A345-E1F9E8F86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39C13E-4A01-8309-12BA-589D4D678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205D3A-9455-D320-FEF2-F9987114D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BB6A76-A065-D8D2-9608-2750B3EEF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F049D7-F8A5-CD07-6EE2-66B2FF27F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8C155C-9CF6-F9AD-AB0D-8A25E0907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358390-1FAD-AC05-31FE-08C41AD18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107BCD-BF1D-57D6-0218-A1960B096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A11091-1EE3-D9A4-CEC7-3A2F3B84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032BB5-83DA-C3C2-6BCC-B29104BD1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B0AB8B-0CB3-AE5F-A293-DA2A021CB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51E9592-7B68-21AD-F419-8C93AB3D2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0AAE85A-61DC-9EFF-A780-9B2F53644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5C8238-1F03-18EF-8581-C23038C45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4C6BB5B-8269-4D91-F457-36BC6C46F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37F3036-F9B6-0479-2DCE-D5102CA5B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FE550B2-F009-49AB-66B1-E0BBC119E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0ADEE3F-F60A-261C-764C-634390F59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36B8DF-9BD9-DC3C-33AE-2FDB795C4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5FD36F24-F49B-FD5A-E4F1-BEEFF4781C1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317DD0A5-2455-B2C2-E1DC-924795EDD7E1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b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all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0F6AF1-7C40-1CE6-5B69-4021D6C1B6F4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18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71D66B-5639-804A-6FE2-5FDB3A51F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0FBEE-DAF2-069D-177F-67C3B8F0D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606625-3BAF-9900-6B4C-B6063BCC9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61F8E-0C40-DFE0-7A17-150CB2075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5B6EA4-73FF-E84D-C63F-4B7F02DE4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A99679-1030-E520-08BF-426D143CE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4D2B0-A1DB-5AFB-C824-0DFD1218C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51409B-5A22-1E2E-289D-FBADEA433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94951B-2715-B427-CFC2-8C3CCFD41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006F31-582B-ECF0-6782-00E981864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5FD927-171F-7D4D-7D95-46DB74F02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6C842C-1216-CDDC-3CE2-890E22562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63D4A5-6A07-A511-995A-C91E75334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8858AD-D06A-407F-81F7-7C57E7A3A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6DA143-1548-56A7-F3F6-E1697B049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69B79C-24B9-589A-2901-8337E0C91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C3E4C4-4AF5-62A0-5B82-CBF1CE1F8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08AC2B-DAA0-3211-0A10-4E6AD1A6E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A86FBF-1853-BF96-CA68-4B67E446D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9DE653-3922-FD7A-6857-E8717519D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A4684D-47F2-9664-C7CE-099942CB0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D6FA0B-304E-E10E-85BF-1A8E1AB35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5D4AF8-92C0-3044-E92E-3549548AA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AC73E0-4F4F-ACEA-A007-88803BA22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5C4D4B-15CC-4002-045D-5C6B0D9BE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BCE5F1-4B90-F250-2415-00CA3E8A4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94C674F-300E-4460-049B-DD27C327C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D6B0990-C10F-AB2F-E7DE-8A6981C4A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ED64C2D-F643-FA4A-234E-8247E8507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AFCC3B-8F76-C2F0-CEC0-2E5327057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CA64EEE-4536-8820-7D85-E1B89A2FD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655D64D-BDA5-13A5-5EF9-15BF1652E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ED4911B-93A5-5D25-0428-FF3106C09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7413F0B-330A-19D6-FD27-A193B2E66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D9178F7-2D64-8095-42FF-C35CC9807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F06F43-BBFF-EB65-DDF3-025FACCA1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5443D9C-16D5-5A4B-3CA7-0D158231D89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B6F34AB-F454-C9AE-FA28-4EEEFE371A7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g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orilla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1AADA6-12CE-7F57-00B7-E9971FEBD584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38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30654D-2890-D300-25EF-45F714356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E7389-D81A-6D41-31B7-CCB69C9DE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F3156-961C-156B-3293-8E52FB9EB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5CEE7-054D-510A-5386-2C9B87678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B9B2C9-1697-2FD8-261F-A8FE026AC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CFC16C-E38C-84A0-D42F-DEBACA4FD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DB2F3B-B6AF-8F8F-222B-B8CC7D6EB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D2EBD9-2A68-A854-385C-3F159C0FE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8739CE-3A12-0A26-4DE7-28BBE4DA9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05BDA7-D248-4487-F0D0-5CBBAE9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4234EA-9B94-8D9C-F2D9-92E4157A1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3026FF-207D-19BA-551F-CFE9E7FCD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243497-DA22-C66B-15B5-1684790F4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9540DC-6F85-23B1-CCD1-B6DB2E9B3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4267B0-ED96-8DB8-F133-9792AB870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45D172-9DB8-EE37-E83B-0A6173DD2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5951D1-2521-CF35-EBDE-90084FF82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1B5E7A-280C-E814-30E8-553048E9D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2008D9-B39D-3752-E7E4-6749E8D3B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B5AD16-6658-8F03-AC8E-EEDFC27D9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1ED1C6-43C2-8118-B37F-6D9BDBD4D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737C7F-3C01-3AA6-CD3D-365FA2A39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AE2C7F-77AB-E58E-1C0A-431E2915A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3322DA-A2F9-848F-B8EF-7591FFA83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6172C06-23B9-CFEA-1998-B3F274E16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9BB728-2CBF-71A3-ABB0-707CE2D96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6F15FA-2D25-A05B-9D0D-348FB7270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67A0D2-AF0D-E55A-916E-B91D48845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88C6A40-4811-60CC-9D2A-9305AA0D4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F55FFB-708E-4470-1300-5B6609A35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EF5524-10F2-37AA-272B-29534AFE1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BEDF66D-FCB4-D2EE-36A4-BAA26F974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CBD1FB-A63F-E27C-DB8E-7C0E7565D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23BFE9-5DA9-9DC8-5E9F-09DAA7369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4308863-8962-A743-F571-E4AF499A8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974A1C1-F211-CCBF-7080-A63714E29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0A4E042-2F47-4EDA-2320-3B4E336C0DF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1873E80-5FD7-A278-EB18-3E6893EA6BE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f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ish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60C34F-EBD6-0E82-663E-B0B1C81D3FB0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08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25C934-5F72-F2DF-3E4A-85389C1C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6B1B00-DE5A-975D-0D1B-310C1328F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637EFD-2F4C-F06F-2AF7-781F681F4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E7D74-1D16-BD22-C2AA-6E6AA859F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322699-E4CE-8367-3ED4-723A73FF0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A16D50-C703-9821-6FD6-B138B3062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AB59D-8020-4794-3237-7AACB17AA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5C30D-8AD3-4824-C871-81F682CBC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C84BDE-E6F8-1C35-A561-60EDF130E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A61E3B-2E21-BDB0-5C4E-7C1A761B5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BBED4D-9910-0934-F463-168E675C0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6D0FF8-0307-308F-EB0A-BC1D1E0B0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A27F16-9D69-7AEA-9337-1B3CEA9EC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7523AA-3116-9E04-5EA7-DFF5A161E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E38DF0-BD93-B4FE-6441-41FD2F5EC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D7C345-AC77-AE75-E48B-1D93A8E88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276F12-069E-0E54-EE03-9F9C2FBCC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BE8BBA-E3CF-5922-7BD0-89A9BA049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5E55AE-7437-1C5B-C5D1-C750DD5B9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C5D48F-35EB-7CE4-CC0C-CF66A326D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DFED6-30BE-6A03-9CC7-D09120A9C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53F12F-29EA-2B3B-C6FB-901F30036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96D6B1-8729-B6BB-5873-3855358EA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93ABC0-B498-4E6D-A230-750E8DA16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B6279F-C8A5-47B6-D31A-53353191B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BF0482-5C16-D3CC-BA95-D0A2EEEDF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FD71D5-0A01-B2E5-FD39-8C4111DCE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675AEE-5F4A-902A-E311-86A07CB73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B2F372-7FCE-C526-5524-954D96C0C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A6B8B6D-C8EF-3108-FD7A-5511DCD8C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0FD93C-2321-8469-BDB9-C1BB9CF59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AC140FE-55F8-20C3-E468-B14C3B3F3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9AAEB5D-6527-B9BB-20B1-E3E5834CF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D586CBD-84A4-6C3F-9324-109CDEC23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904D1D8-84CC-9686-69C4-F0B6EE85F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EC2B3FA-41B4-BE4D-8191-6B519236E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04AC3957-D8E4-64A0-EE0F-9128A030E55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4F4AEC2-752C-581C-EB99-D01621ADE313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i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nsect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0DAF88-2BA1-307B-E4FB-52F84CA9493E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41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F58F2D9-8474-F3E3-EA7D-A4B673659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ED78A3-6874-14D6-BC10-11707A225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C658056-26BF-14C9-94C6-58930EB80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EA811CE-B20A-E59D-8DEE-00840D8DB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D72767B-DB20-70AA-CBD5-9B0729AC6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8D61FA8-1034-D96C-BFE8-9FA0CFE04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B864418-9A10-3DDF-FAE1-82C5C6230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8DE97CF-5A8F-12F2-04B5-AFB466BA0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E94E443-130E-E0E6-9986-29C04A82C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F5836BD-8E84-7D3A-B55A-28761999E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81C3CD-3E8A-1422-2282-6C89AE856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A6B07F4-11DC-F86B-4231-4D071AEBE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E603984-8DBA-D862-06DB-E99B1C676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66F5C8F-3C77-8A23-2462-1B32D2597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6E3B917-D512-9F91-345F-0B3EA2D2C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F608EDA-2B07-4491-ECB7-BE5047EBE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990A563-E975-3055-B94C-653E4118C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CFAF3F8-11D9-905C-82F5-9F18829C3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0040FAA-8830-14F3-DF88-4C0486C22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D7DF28C-0D04-948D-7A7D-B5A7DE28F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093258E-B6D5-FDDA-C50E-5CE518D3B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522D030-7DF8-D0A6-E55D-CA358FD48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7D4AB3E-3D09-4549-268E-52DFBAF12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B8E1D4E-73D7-0195-5CC9-E66A610D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29AB636-BA6B-C579-C549-CB887BEE2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EE2C73B-6380-31C7-09EB-35E60BFFC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665F6EE-509E-4A79-ED35-2AC61366E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6962B16-E337-4DA6-86E2-7A941D324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F984BA0-C248-B2C7-F166-4B26820B2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5F6F6A1-BD7F-1853-36A0-5FF95C3E4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29CF3FB-3E8D-8A66-9ADE-5439F90FC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72D6D05-4B0A-497A-2860-B22379625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9B49066-A4B6-36FF-4D8C-DC7BE3054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8C29C47-77B8-FBCF-8961-143C7AE2E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C67432A-17F0-E929-79F2-27761B531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1392453-D6A8-A3FE-F2C4-C8824FBE2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77" name="Rounded Rectangle 23">
            <a:extLst>
              <a:ext uri="{FF2B5EF4-FFF2-40B4-BE49-F238E27FC236}">
                <a16:creationId xmlns:a16="http://schemas.microsoft.com/office/drawing/2014/main" id="{BBA0F378-C60D-C10B-07DE-9FD7351E08D0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78" name="Rounded Rectangle 23">
            <a:extLst>
              <a:ext uri="{FF2B5EF4-FFF2-40B4-BE49-F238E27FC236}">
                <a16:creationId xmlns:a16="http://schemas.microsoft.com/office/drawing/2014/main" id="{1D41BAB1-FC56-D06C-8C5B-05462DBA4308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Quicksand SemiBold" pitchFamily="2" charset="0"/>
                <a:cs typeface="Levenim MT" panose="020F0502020204030204" pitchFamily="2" charset="-79"/>
              </a:rPr>
              <a:t>h</a:t>
            </a:r>
            <a:r>
              <a:rPr lang="en-US" sz="8000" dirty="0">
                <a:solidFill>
                  <a:schemeClr val="bg1"/>
                </a:solidFill>
                <a:latin typeface="Quicksand SemiBold" pitchFamily="2" charset="0"/>
                <a:cs typeface="Levenim MT" panose="020F0502020204030204" pitchFamily="2" charset="-79"/>
              </a:rPr>
              <a:t>at</a:t>
            </a:r>
          </a:p>
        </p:txBody>
      </p:sp>
      <p:sp>
        <p:nvSpPr>
          <p:cNvPr id="79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7A47E8-FBB0-BDCB-F094-C937C96C8AAD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25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7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Quicksand SemiBold</vt:lpstr>
      <vt:lpstr>맑은 고딕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2024-08-26T08:34:30Z</dcterms:modified>
</cp:coreProperties>
</file>