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embeddedFontLst>
    <p:embeddedFont>
      <p:font typeface="맑은 고딕" panose="020B0503020000020004" pitchFamily="34" charset="-127"/>
      <p:regular r:id="rId11"/>
      <p:bold r:id="rId12"/>
    </p:embeddedFont>
    <p:embeddedFont>
      <p:font typeface="Quicksand SemiBold" pitchFamily="2" charset="0"/>
      <p:bold r:id="rId1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824" y="11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B57AB-7908-851C-C77F-5D149288D0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64072D-61EC-ADA3-3F44-E8A8555143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EBCC-D3CB-0A09-EEBB-5FE2CA914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E7A44-4D65-4E20-EBEF-E33BE3094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6CCE66-FA42-B0E8-CBB3-28CAC2CF9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703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F32FE8-836F-FF34-7BA2-948641697A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DC4978-4656-3E51-CC5D-AC0F1997F7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E8777-78D5-D8F8-39C3-2EB907B75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29529-7395-411D-FD02-D0D699F32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9EB93-B51D-25D3-23C0-F4A619787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334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81C454-FF5D-7262-5366-28045535EB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E85AA2-FF75-2A39-B684-6C55B7C9BB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0BAE-E48B-EFDB-DF64-611D6A784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97A402-E5C9-07FA-10A0-FC5560211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5EF8E0-2CFB-33F2-541A-0DC95186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7927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F0D2B-8BE8-64D8-1A66-6CD5FAEDE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CD897-B1C4-7D43-BC78-FA1F1BCB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CBF-2798-4A2E-A2F7-8E2E79B75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7FF557-41EE-F231-4B48-FDC878376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45CC2-E19E-E8A2-8265-5B19030DE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65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7AF4B-49B8-EA0B-71B3-0759306360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CCD95-77EA-9223-E8BD-44DC05B95A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15EBE8-9F38-7778-3123-FCCBCD3ED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26A23-F422-0C49-FDB1-CC9E81050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5B900-9AFD-958D-CA58-1DF96F0013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950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BB1A1-6E02-441D-D633-363556461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0A6D62-CAA9-BAF1-BCFE-B8D1AF2E49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8FCB24-8DED-23C1-F6AD-B2B90C30F9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1A66EF-7A97-35D8-B6C4-8B8A8E462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502BD3-659B-3760-4730-6FCAD4A9EB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2A40B4-5E5A-326D-C8AD-B2CB91E0B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896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B7F49-CFB0-548A-C3DE-D570A1072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B597EA-9DEA-D9FF-2BD5-B3DC7623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E577C5-8F01-0BBE-BE28-82A0B4F060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8F728-0886-69B5-0AEE-D687523DB9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CB1560-C2EA-65A1-A38C-EE09778857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005F67-89EB-58D2-FA9F-0E36B353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BBFABE-3BD7-B65E-C67A-E2B8E51CF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5F47D4-59F1-8CA5-6CC2-F0158944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6019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54524-14B4-2510-501E-43ECBCD5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6FD554-7F5D-B722-02C1-41D4404B6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1B6D5F-88B8-5154-C174-7F444F1A3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449AAF-E67E-8DE1-3D32-471231EF1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37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FFC15-1243-EBE9-3495-CABC5F8A9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E9DE1-3A40-01CE-5EEB-C0D8BF646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CCAB4C-C53E-43F0-1849-6201E2408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3959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91B59-1860-8BCA-244F-5B50897D3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64EE57-AABC-7CEC-5DB8-C41CE85C5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4C5D99-2407-3BDD-0623-12346667F1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1F50E5-401D-77F8-417B-420869E07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463BD-B27C-EA2B-3751-0102ABB54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8E93FA-3CCE-DA28-EB86-7F42D1068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8202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86FA7-E73E-E5B3-DF6D-FD1835D7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DDE68E-15DA-D4C2-34DB-E7BFEE9495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ACA3-852C-FC21-7D27-3AB76650FB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0602F-BB29-E152-F387-3DB3979CC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1AA99C-FD0D-2826-4E03-25696717C0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0B3485-B62C-6149-72C4-7A811EB0E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552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05C868-4D82-C4D9-504A-3DA8F1BFE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25A573-A48E-EDCF-EB30-A759346B6A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C6FA3-9106-EA6C-F2A9-0C5450E8C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6275E-FA10-4E39-B150-D5872D8CB2C7}" type="datetimeFigureOut">
              <a:rPr lang="ko-KR" altLang="en-US" smtClean="0"/>
              <a:t>2024-08-26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DC2EE-82C4-0861-FF02-C6B1660359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96C82-6835-5FD9-25A2-961DF080A9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900B0-75A9-4F89-9E75-EB7ECA8937B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3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C5721E-7778-7F10-2070-CE828C07E8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4EAC6B1-73DE-5397-C95A-79ACA31AF3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1E25F75-9C79-E3C6-FACF-C934A7617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4B939F5-032A-30AF-1496-51F7C38DC0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9421783-22D6-3044-24CE-E8DAB5C22F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7E52475-AEB7-C546-306A-BC9FAB85C8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A2C82E-EB16-CBD3-D595-D774427A1B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FC8594A-EB48-DE87-E545-BACE39F1F0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E4A753B-2110-6E8C-0D3A-FF6AE5CA9B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EE05923-C95D-A089-D48D-CEDBA5FEA6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1D79730-D9A1-FC1E-3513-CC911C18B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739FC19-D8B2-7A00-A953-CDB7799969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15EBCD7-5A1E-5662-4B64-7393374015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AF3C59E9-771C-B0F3-E482-A7073B6D818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E0440EBB-9BA5-B870-C867-0DE41C815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8F3ED4C-E447-413B-1E21-24801091B4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DE8EF68-70E6-658A-F0F1-070566029B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597E562-7E42-AF93-BAD0-6157A6CFE4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89A8AC7-5386-C03F-E01D-ADEB414A36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EA9EBAA-4709-EF73-9339-5B860708BA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9CD031A-54A6-0CEF-C0A0-D86EE62048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159F3F0-6545-2FB9-4E61-A6716D023D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3E9CD29-1836-BEFE-6A71-2B11F00D4C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6DEC2BA-44C6-10CF-0EBA-DCC1E19894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81F6555-1BF3-60D9-0762-F62F14AB8E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9C0BE4E9-0C9D-15E9-7AFA-8C3B830102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0627A546-89D1-AB40-29AA-0B3A44EE7EF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6034903-7FBF-EEFE-EBE7-3979C194A8A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D4430F6B-DF88-FDD0-B3CA-E9D7153975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BAD6D0B-9380-F3EC-D9BC-0376F11ED9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FF34C9DC-72F7-443B-ECCF-D0F0F000355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C5F87B53-0546-5D8C-A80E-12D0DE4765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9774305-7470-06AD-CA36-44E3B2C74E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6F52A1EC-31DE-DDAC-58FB-195DA4A88F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D21288A-FD8D-36BE-8D44-E39B643B2B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8859F9DB-EEDA-679F-4B7D-A5F4B1078A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3288AAB4-8C46-E170-DF0E-3AF80668AB54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6340EDB1-8E76-0952-AE4B-ABB5A799B38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1CB30D13-3656-B33A-9C6A-84BB32377E6F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221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01A36FC-9652-4660-ACE6-B9C8DC57E4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3D03243-3949-D621-EB1D-0716D29508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69D1571-310B-DE20-6C5B-56F0BCB72E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8A88271-566E-8D98-6E75-B6A652F840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B84A72-973C-D8B6-D1C3-3DC4384210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DF6BCB2-5034-AF64-1F6D-8760486828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069B4A2-F361-80E3-CEBC-C4115B978D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F7A2949F-397D-5A17-F5AF-B2BCC892C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4F186CC-23B6-F676-B102-E72A91D7E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0B33D6A-DA3C-3F7C-687E-10941876C1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E347F9C-EC3C-B8E4-2BB7-12FBAFEE09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6D08062-1EA5-851E-DE2B-4B0420A9D0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F6DF64D-D6BD-1334-3C37-CFDA7A88870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6C00255-EA5D-15A3-A1F7-99383B1324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14A7D4A-7830-D409-004E-1654010C78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32F99A4-B3D9-991C-0642-632485835A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6F0DA56F-406E-A734-03D2-D3B585E389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3623F31-E653-E74A-4073-9284C272684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CDED028-1747-F581-806F-5E1EABDE05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ED9EB683-1E18-21F0-1A74-E56AA0CE9D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90BDD80-3377-B03B-6803-FE7910713C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DDB0011A-1275-A400-ABC1-8D70DC2074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41F2C10F-117C-6204-A14C-43E4F90C535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AAF44EA6-378B-6839-9D8F-E8076501CC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AFD4BCF-BCBF-ADED-62AB-B04DE9466E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6A4371B-8B4A-9C2F-BFC6-F1D666FA7D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276EF6AD-2F07-B54C-F637-015E7EFE1E9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360E60A-BD1E-F508-FDEC-855D26BEE3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02CB3BF6-EE24-1508-D3E7-900EAD20DC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4CDE30D-23DD-7A4F-986F-9EB94EC44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58A559D3-4B00-369F-0AE4-E9F9669754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32C50EB-5CA0-4B9E-2677-2FFCFFB43D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A4F216A-69F0-4EA0-442C-FF81BCA8891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1C3A9F65-7270-657A-CF83-AC63BF5271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E8B69F7B-A8E2-33C0-9F5C-61010391539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BA8F810F-44DC-C000-8048-F18E7FB66F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60EFD221-8402-BCC5-F9F0-69F0DB906C1A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9831986F-864A-F2C0-5A06-004028EF8EEC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v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87CD8BF1-0528-69D7-11EB-85165397128D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72247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0969BAE-E58A-2C25-6E0C-F3A51420B5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6E3A30-1BB9-4DC1-79F5-114E277847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E77C436-6463-A684-491A-5BAEB312DD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67EBBD9-26C4-FE74-6766-F5FF6FFE86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A44A054-BDF0-D856-39E6-0AE4102667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4D07902-75EC-FCFB-F189-D07A0C51FE6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F1AE2DC-DBBA-130D-B71B-1E567FC13B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217E4E4-65EB-2C4B-8927-1E21881BCC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CC049D3-0D8F-3AA3-444F-2F3E82A41E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64F80FCA-A282-425C-4E43-59EF199A12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56E322B-292C-6E24-01F1-EF9BDDC12C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A5E22A0-FF1A-161F-0044-C4277FBD04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E4699410-8DF0-09F3-5BCF-E85071EFD36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BCFE595-983C-A23B-1699-C1E911DC44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B141CDE-B254-F0BC-1A6C-EE6667EA62F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8D341954-7700-4730-4F2F-486C9458A3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5D65013-F3D7-887A-3BD1-84AA583C36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BA739452-618A-F577-4080-EF20011587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BEF68F01-0E48-7D81-EDF1-06A9A55D6D6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28E0A706-0DA8-1472-98A9-E5E1EACE3C7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21B7F2B1-8CE1-FAB4-C265-6040C0D0E64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F5F31413-561C-694F-E669-9389F9F0EA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5BCBF4F-4270-5939-EFE1-A06FC4A669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5DD22B82-374A-54F5-A7DA-78700034F6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022B93A-809E-3DEB-5B7B-23242C2B1B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1F26752-C8D1-CD94-87DE-934484B789D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1DBE4890-015A-5ABF-958A-22D080D42C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09CB1BE6-F94C-0213-2F68-8C25AB8A83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5E6CDAD1-5EF2-818B-2042-7FEFC2003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14BBBA1E-4854-7781-81C0-622077A20A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03A01B3-3240-F105-DDBA-16692CC5F0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036A03A-8CE9-51D6-316C-A6EA908AEB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42D9C12F-C29C-12D7-9613-E5B2ACBC54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865F4CC-6E48-66A1-AFB2-262BA6C0F5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A8A6112-ADC6-E909-A0E3-70D33F9895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96D5E646-65BC-646A-429C-542AEFCCBC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79EFC70E-3B4B-856D-B76F-AF55FBBC588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E9F9243F-CA3F-FB79-727C-A48052FA6CC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c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F8AF6D2-AC63-5123-6BDC-C2B6E168F74E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50413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0DBCC6C-97D8-AF42-343F-FEB019DF30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D4D5740-7D28-5C74-2D7B-54E2C74282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B0F8F46-3C38-E450-70A8-7313A18442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6FE0FD6-7700-B6D9-3040-A12EFD76E9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025A39-AB1B-0DF3-E8D5-9CD2282ED0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D882205-6BB4-2176-D83A-E4C36EDD7D0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F5E8F70-91BA-BDB3-586A-F811A351F1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023F098-39DE-ECA2-7CB3-D5C4A5E1F0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97AFC7-612C-4D28-22E0-F6031A16B8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57A3ABD-09CC-375D-D1C6-00AF2703AA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74E9AA-38DE-99D1-3FD7-8473B692D55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627F2C2D-84B3-0C0A-1DCF-7A0D953846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52F38A-E90F-989A-FEC7-10FF724EB4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7A5FCD9-6365-B11E-4FB5-10E5017201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5D623E1-8DFA-1123-0B67-0122ECED6B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CF57EB8-3518-F8F9-AF8C-C1617B5F15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C1451122-15F4-2A57-0D1F-C8443DD67B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6C8EDF0-84C7-A79F-C465-E686522090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A485C16-737B-DCC4-4CFE-DFBD87E9DD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FD999525-51FF-25A6-6B8A-73309C41F8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A315B0B4-7AF2-32E8-395C-4F244F0DF0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1161523-05F9-AD25-83D7-B57F981FA7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1CCD373-BD07-A782-9E2F-BEDC195767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A4844B4-EB69-808D-87EB-82F05199C3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52CC3C0-5224-B037-B58C-858AF4EE73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3E8406CE-AFA7-9C88-37C2-658B7EDEF4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C4FA0C1-8B45-9CE0-E286-65891E76304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00553CD-E3EB-CD7F-B2F9-A2B0AEE8CF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C58362D6-DF5E-6B6E-BD53-68AB8A8695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E4018098-92DE-A02F-9987-923B7401E7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08FF5B6E-44BA-7373-B44B-ADB01CB14D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50D79D0-618A-6104-922E-750D9E96A2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092D4261-D678-396E-3CF0-5325C251E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CCA7453E-027A-EA39-DB54-1F659F6C6B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EA9266D-4869-1EE1-E483-9E28C6A12C4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E7B43600-BE51-FC36-B6AC-2F25F070BE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6394046D-EBB6-97AF-28E4-7074970AA5C5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44DDC01-F5A2-61E7-E53D-AFFB38C845A5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n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F629FC56-020A-9339-DD60-C2402B53BF35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8699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2743DF8-1AAC-43CC-E59D-B04CA197E64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BF3642-57D0-F666-25F0-2C18AD12EB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C8802C1-B65A-B5F6-F490-7A9E0E542E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840696F-64CF-C2B7-B850-9AC5D42CAD4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06EBA9A-121E-D896-07E8-B828551E10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0114C175-D2DE-CCD4-3F16-55A3CB69D0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0D387DA-E635-01F0-E5F7-015C5836F4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622010-691A-0FF0-9C3B-53EEF30BB7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00AEE9E-54BA-6F27-B76B-3F46C86F4F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75B7842-F7A4-E781-646D-8756320387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6173839-2C87-55D4-2E75-E06A9A4221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CE72C33-3EF7-20EE-F4A4-0F68FD4EB0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7CE9CDB-7FCC-FA83-151D-CE37A449EF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1287EE2C-A4F1-941D-049F-F1DAEFD26D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953E1870-A31B-642E-62E4-CD4199A58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A983DEC-2F06-4DC9-A743-3329832837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30DDA56-93D8-6ACD-6A19-602EE6A03DA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07E22DE2-C11E-CBB9-CBF0-F1A5CF61160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10D88E83-B68C-C237-BD47-150D7103E1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C861907E-DA76-9F5C-21BE-9B15D4733B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A30B8D9-AE2E-215F-9254-E6A6658277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6A703ED-E296-04C4-E78A-A9FAA8609A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4607B03-4B03-A533-663C-72CBED1C9D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6AA9B41B-6781-FB1E-79E5-8268F330A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392149A-DDB5-B841-89FB-33316BB224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FB8DFC10-48D4-BAE4-09EE-55C50FB3A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7D322487-1E64-F3F4-BCBF-315BBC5237E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750DB211-7489-C258-A07F-35A1FAA1D8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0E1E19B-AC06-42C2-AAD6-45EF4B7A6E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F734A56-1D41-DCA4-83E6-E851AFDD2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17DD0293-513C-B893-B7DE-7AEE216685E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899BE315-4B05-7FBF-FC0C-DC97FFE69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3EB231EB-387F-53CB-45CF-949C2220EE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FF275DC-2FC3-A4D8-BDC9-FDB21848CD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762D95D2-30C7-D638-7EAE-67F28D583D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098AA74-531C-5882-9F56-D6C37BA9B4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5ED3171-3120-DE95-16F7-1D50132E2E02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7ABDA87F-0D3C-BC54-6940-8DBEBCC4931B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008E4E34-5CC1-4087-A35A-03543406B76A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8180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BB8132A-EAFD-ED8C-009E-9192C799E8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F0369B7-1FD8-4076-7FE9-8CFB95A042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9608C52-77CF-5D62-9ABF-23F12FCF55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6334100-7896-93CD-CDF7-E09DC4D916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6A7DF84-BDB7-BA75-2757-8295D863D7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4F799E2-82DB-52D3-10D1-90638B3A5BA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A4258E6-709A-E9D5-5342-6122D7568F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2405966-F5FB-4C81-B860-E258D7572F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EC37F27-3067-603A-DC28-F27FB311A5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A8B2933D-DA93-17C1-4264-AA456E7AF3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42C7E2D-FD56-2952-0FE3-6DBD4DF76BA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19C58DD-0C49-5FC6-8DE0-27287DEA24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A893110-E7EC-8297-74A3-7283B0A7F47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B09CBAF-C088-0F1B-F48A-6295869130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4752B5F-B20E-54FF-3257-1AC488E98A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C190250C-5096-962B-D2B7-699B38012D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48DAA20-27A0-4F30-504A-B1A7242A7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46D5D70E-4364-77D5-5076-8A05C996E6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0AF0073E-1A92-B83D-AE6B-42CA500F27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54B7955-CD4C-ABBB-8110-8E0C4E52FE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76DC14A5-6EED-D901-3ABB-DB4B2E6802D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5DEA7EB-2E61-5C4D-8B8A-4D5F5E6284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6C6A926-F265-B43B-D9CE-197D883F2C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57BB892-D7F4-2BE0-C6D4-FE23C79357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7A44220-05A0-8C24-81E7-929A1A0D5A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CBDD212-F9C4-B740-061B-286B1CCE95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9D946F06-7296-F0C9-7B41-15852271335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1823D1D8-3216-D24F-0B4B-2D2C3B637E4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FC0518A7-39DC-A2AD-390B-7BEECF668B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0A5EAA5E-00E8-3FE2-0C64-82F8844987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E67CF18-8687-406E-90D3-C271B58055C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F2553BC3-1A96-9E0B-71F9-B0D2395F53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FB4B4E28-913A-46D4-35F5-5D9CF3CACD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0217D22-BA12-F710-9B19-8BCE56F24E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A2BEE8A-C71D-6F37-84D3-EAF643D5332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1E6F164B-1968-EF7B-2C1D-BBDFBAD3B6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544D7622-82E7-5940-590B-0B24FE9BBF36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47FFC7F7-9188-EA57-4116-F917661FE5E3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r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AE69899C-AEEB-92F6-A01B-C9D957F84414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93802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BD2323E-5D6C-374B-6B0D-E28AD35174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DF546D9-03B2-A946-3377-DB44691F3C9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83572CD-9081-3F42-9E12-44169F0A30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8A8E32C-6146-926A-48D1-EAF0FA7A047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6FDCDF8-1D37-83EA-CD89-B2E65AB1CF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41C0D26-B4B3-7FF6-51CD-6430B82F6F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17C2D74-9921-5404-0B10-1AB5C6B704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BB51E09-788C-3C1D-DA04-CF5A92DAD7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4FE20BE4-3E71-7054-953B-B518F407DF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CDE24C86-8305-CFCA-EFD1-BF716F1DF9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28C9851-13BA-A568-63FE-B02E7CD8F9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C9BCE9E-2631-47AC-1AF9-1C1FCC2F4B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BFB0E07D-6CA2-D572-2502-449A0DFB5E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BF3F4CCA-B8CE-AC75-1767-0C66DDB6FB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C1C7D0F0-6556-2FD9-FD07-278AA54443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E2115C7D-5FCA-CBAB-8C3D-6A728BD99C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D7C531E-5B17-0D3B-8A2E-990221860F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43FFBEE-A308-7745-7195-A5E6B391FE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3DD0D49-7DA3-F171-AF14-5F9D83077E3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AA08A4A1-481F-0A0B-0ABF-D13DF9A5ED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E868DEAF-12AC-FDBC-0CAF-AD490554F8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6AA1D041-B4E0-9B5C-CCA5-7592FA9FA8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D845F8ED-2884-5866-A3A9-CB58BBE187B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4E151753-435E-6337-6914-28953232BD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CF8B354C-CA78-8518-78D0-A07373A9BA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E2CD803-B507-5AFC-D61A-334147452E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3DCF0F5A-19F5-850F-13EA-D6F660C442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9E5FD28-B6F9-973E-A326-C07787408D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80BE2263-E845-4F46-BA71-1DA6AC80D1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839ED18C-4013-8036-5B13-541E16EAEF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88CAF96-5E98-9E04-CD4B-E4F265B50A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91454C0F-A8FD-1EF4-C623-AA5AA63BD2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A23A4DB4-A147-90DA-2B41-DB1C41B9583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F80E9820-CA31-C51A-74F2-8A2EC6CD90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1B1E81CE-EC69-ADD9-B6E4-7688A037E6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4472612C-C9BE-76A5-AFC0-5871168B0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54EFE01A-EFCD-0C31-8216-5D7FED4844A3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F4A12F4D-717A-8042-24F3-61D6064E0FC1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b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g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93D108AF-5F14-4699-4141-92E883D6ABE1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290889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A45A643-B334-07F4-6EF5-61E43010D7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EF53343-222D-BF7C-D14E-5C421D9BF6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445BF05-A84F-ECAF-E29E-86B0409756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BDBB05B-C45B-2F47-D344-CACEFD435A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39E7D0B-9FE4-D1AD-91C3-BEDA64568C9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DB14F1-67A5-1C50-DB7C-6132B9ED9C6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D4A8750-48A0-B930-55FC-526605043C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582D3DC-80F8-DC54-D157-CF39E8F531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FAC7B6E-062F-C80A-0EF3-772E88C1B8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109321E-DF11-9738-AF46-4CE73D663B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A37E54E-F67E-252A-43EA-B0A85F9BDCF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A08C6C3-FE46-5874-D42E-A420059AE5A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70AFEE2-DEDD-E3A1-399E-3AC57157DC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5E064AC6-EBE1-FAC8-BF7B-D8B3ECB3F13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28311D8E-54D5-4055-E438-0825E7ADB70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1AF54C1-EA81-568D-27E4-7D18B9090C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E88E78B-9D02-B1D6-2F3D-A851605A7D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A40EDE90-C2DB-9677-B39D-F1AF8E6208F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66BB501B-41BB-BF28-C90C-16C4F4AE3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62E6F10-01D9-8FFB-EE87-39D17800D7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0A3CA25-41C1-0012-00B2-713E8828D7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E882149A-58E1-EA0D-13D1-E425097D86D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0D9B5A6C-B2DF-EC49-8355-481CA0E370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0C7CEA5-BEF0-684B-02E8-19B6E02A0D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6CAC4C5A-8B7E-D191-D971-FF4BD6371F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29B0B68C-4E94-A772-3F90-93DEBE0073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C605C4FC-C6CE-AB41-5FCB-6BF15AC17E6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D415B3A1-1888-BB13-78EC-F084D51B28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B3366883-F69A-F937-7A99-26D0E4E0F62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72AD63B-C509-8E3B-9978-DA05BF9692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49045347-1C97-2D1A-6EB5-3A840BF714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E9246FE6-FAC2-EC3F-7D51-758694513B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E1CB4BEF-89DA-6E77-B685-45535B234D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A124A481-000B-25E0-E614-BC410A31CD5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867C8858-C74E-0BB6-2B36-BA589D12C2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39B08184-51EE-C400-38D5-4D883330987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1C443A69-398C-C8AA-5C28-1FAC99F59490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B55D11B9-9DAA-838A-137A-39055C891958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m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</a:p>
        </p:txBody>
      </p:sp>
      <p:sp>
        <p:nvSpPr>
          <p:cNvPr id="40" name="Rounded Rectangle 23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B4F4D234-9AF4-0E43-0206-72B596131B4A}"/>
              </a:ext>
            </a:extLst>
          </p:cNvPr>
          <p:cNvSpPr/>
          <p:nvPr/>
        </p:nvSpPr>
        <p:spPr>
          <a:xfrm>
            <a:off x="9372254" y="5790866"/>
            <a:ext cx="2514600" cy="723901"/>
          </a:xfrm>
          <a:prstGeom prst="roundRect">
            <a:avLst/>
          </a:prstGeom>
          <a:solidFill>
            <a:srgbClr val="00B05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NEXT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419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1000"/>
                            </p:stCondLst>
                            <p:childTnLst>
                              <p:par>
                                <p:cTn id="516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1500"/>
                            </p:stCondLst>
                            <p:childTnLst>
                              <p:par>
                                <p:cTn id="520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1" dur="500" tmFilter="0, 0; .2, .5; .8, .5; 1, 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2" dur="250" autoRev="1" fill="hold"/>
                                        <p:tgtEl>
                                          <p:spTgt spid="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5983BFA-79BC-AB06-1FBE-DC9B7C034E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-354774"/>
            <a:ext cx="2380952" cy="238095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FC144F1-9F2E-B802-B187-5E53FCB703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606278"/>
            <a:ext cx="2380952" cy="238095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E0B6403-6FD0-F828-4F01-64A60E732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1519705"/>
            <a:ext cx="2380952" cy="2380952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2555412-A8BA-AE47-67A6-2A8C2CA400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2479097"/>
            <a:ext cx="2380952" cy="23809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5E49151-31EA-AC98-97F6-38EFBDCC7C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3686" y="3409914"/>
            <a:ext cx="2380952" cy="238095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3B1C494-281D-2116-C106-798793D53C2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3440149"/>
            <a:ext cx="2380952" cy="238095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A3B2B43-356A-EF69-2400-0EE791032D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1565670"/>
            <a:ext cx="2380952" cy="238095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7D17C00-5400-D9C0-C1FE-EE74C5F1B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4365444"/>
            <a:ext cx="2380952" cy="23809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4DEC787-E281-4B3D-7CB3-1F0E49F38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0551" y="-1280690"/>
            <a:ext cx="2380952" cy="23809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45E3B54-6609-4149-8C97-4694EFCD6A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4788" y="-319017"/>
            <a:ext cx="2380952" cy="238095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0F2CEC6-6E19-56A4-30E2-18E68597C2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638112"/>
            <a:ext cx="2380952" cy="238095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C9FAEBC4-DFAB-FF13-6A3E-032FA76020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2527343"/>
            <a:ext cx="2380952" cy="2380952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D70A89-7EB5-843E-3FC4-906D2EE8D6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3488395"/>
            <a:ext cx="2380952" cy="238095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A61DDA1-6CD6-1B76-DCDA-F5AC7786E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262" y="1613916"/>
            <a:ext cx="2380952" cy="238095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9BEF965-5281-BD9A-3BCE-93E7B8219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025" y="4413690"/>
            <a:ext cx="2380952" cy="23809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7065666C-0A31-F6F6-4A8C-EB1112D529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687" y="-1240656"/>
            <a:ext cx="2380952" cy="23809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F629146F-48D6-5D00-C942-C981D2E42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1924" y="-278983"/>
            <a:ext cx="2380952" cy="2380952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38AA3814-28CE-865F-C214-AB97D4A648D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6161" y="669190"/>
            <a:ext cx="2380952" cy="238095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A248ACD-E360-B0B4-9605-DCC4537063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2515" y="2557833"/>
            <a:ext cx="2380952" cy="2380952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5C66149C-0181-C75F-2210-A7C30998A3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9103" y="5315007"/>
            <a:ext cx="2380952" cy="238095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DA9BCA1F-9EFF-5C70-73E5-00D7AF714B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19371" y="5290739"/>
            <a:ext cx="2380952" cy="23809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B06FA906-D5BA-CDCD-36F1-CF733C0CBB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258" y="6245433"/>
            <a:ext cx="2380952" cy="238095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663EBCAE-FB43-0B41-6B43-3BD98AA5FB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5964" y="6266301"/>
            <a:ext cx="2380952" cy="238095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69DC09A-4FAB-AAE1-8B53-9DCB223AC7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1377" y="-1218291"/>
            <a:ext cx="2380952" cy="2380952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E4E168E1-0400-0FAC-4BE1-BCB8DD3FF5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0201" y="5341772"/>
            <a:ext cx="2380952" cy="2380952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DCB2755-CE2B-DD00-B632-922D0A5DE0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2715" y="4436568"/>
            <a:ext cx="2380952" cy="2380952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BA834F4A-20D4-D4DE-294D-CF28DF9334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7931" y="6325712"/>
            <a:ext cx="2380952" cy="238095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8E715D51-CC87-414A-A4ED-720F611F59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0831" y="3488395"/>
            <a:ext cx="2380952" cy="2380952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E526593B-D937-BDC2-E6F0-ED0A7D025D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7337" y="1609660"/>
            <a:ext cx="2380952" cy="238095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C9F7ADA7-8F47-4168-DE7C-9EAC94D7C70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2553" y="-278983"/>
            <a:ext cx="2380952" cy="2380952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FAC3A0E-A959-2EC9-0D51-535BB5F0751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7059" y="669505"/>
            <a:ext cx="2380952" cy="2380952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ABE4D53D-6B34-C637-8111-E3F888F9C5D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6790" y="2551189"/>
            <a:ext cx="2380952" cy="238095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BD8C7B6D-BEB3-364A-6E6F-AD815DCE07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891" y="5373018"/>
            <a:ext cx="2380952" cy="23809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36693FA0-65C1-E10A-430E-C52264F99F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36" y="4436802"/>
            <a:ext cx="2380952" cy="2380952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7C6F15B-8185-3A8E-C379-C350BE0012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2475" y="6329190"/>
            <a:ext cx="2380952" cy="2380952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A525DF3D-953A-BEDF-B5F8-CA1BD4F7B59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7328" y="-1215975"/>
            <a:ext cx="2380952" cy="2380952"/>
          </a:xfrm>
          <a:prstGeom prst="rect">
            <a:avLst/>
          </a:prstGeom>
        </p:spPr>
      </p:pic>
      <p:sp>
        <p:nvSpPr>
          <p:cNvPr id="38" name="Rounded Rectangle 23">
            <a:extLst>
              <a:ext uri="{FF2B5EF4-FFF2-40B4-BE49-F238E27FC236}">
                <a16:creationId xmlns:a16="http://schemas.microsoft.com/office/drawing/2014/main" id="{AF6E4858-F50B-F450-7286-34EE3309F39D}"/>
              </a:ext>
            </a:extLst>
          </p:cNvPr>
          <p:cNvSpPr/>
          <p:nvPr/>
        </p:nvSpPr>
        <p:spPr>
          <a:xfrm>
            <a:off x="9372254" y="5808347"/>
            <a:ext cx="2514600" cy="723901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/>
              <a:t>SHOW</a:t>
            </a:r>
            <a:endParaRPr lang="en-US" b="1" dirty="0"/>
          </a:p>
        </p:txBody>
      </p:sp>
      <p:sp>
        <p:nvSpPr>
          <p:cNvPr id="39" name="Rounded Rectangle 23">
            <a:extLst>
              <a:ext uri="{FF2B5EF4-FFF2-40B4-BE49-F238E27FC236}">
                <a16:creationId xmlns:a16="http://schemas.microsoft.com/office/drawing/2014/main" id="{5AB77234-1A84-9CBC-314C-6F890CD47C6D}"/>
              </a:ext>
            </a:extLst>
          </p:cNvPr>
          <p:cNvSpPr/>
          <p:nvPr/>
        </p:nvSpPr>
        <p:spPr>
          <a:xfrm>
            <a:off x="2652874" y="169959"/>
            <a:ext cx="6886252" cy="1189463"/>
          </a:xfrm>
          <a:prstGeom prst="roundRect">
            <a:avLst/>
          </a:prstGeom>
          <a:solidFill>
            <a:schemeClr val="tx1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t</a:t>
            </a:r>
            <a:r>
              <a:rPr lang="en-US" sz="8000" b="1" dirty="0">
                <a:solidFill>
                  <a:srgbClr val="FF0000"/>
                </a:solidFill>
                <a:latin typeface="Quicksand SemiBold" pitchFamily="2" charset="0"/>
                <a:cs typeface="Levenim MT" panose="02010502060101010101" pitchFamily="2" charset="-79"/>
              </a:rPr>
              <a:t>a</a:t>
            </a:r>
            <a:r>
              <a:rPr lang="en-US" sz="8000" b="1" dirty="0">
                <a:latin typeface="Quicksand SemiBold" pitchFamily="2" charset="0"/>
                <a:cs typeface="Levenim MT" panose="02010502060101010101" pitchFamily="2" charset="-79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270252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78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9" fill="hold">
                      <p:stCondLst>
                        <p:cond delay="0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0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3" fill="hold">
                      <p:stCondLst>
                        <p:cond delay="0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34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5" fill="hold">
                      <p:stCondLst>
                        <p:cond delay="0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50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1" fill="hold">
                      <p:stCondLst>
                        <p:cond delay="0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7" fill="hold">
                      <p:stCondLst>
                        <p:cond delay="0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274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5" fill="hold">
                      <p:stCondLst>
                        <p:cond delay="0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28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3" fill="hold">
                      <p:stCondLst>
                        <p:cond delay="0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1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6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5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2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7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8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5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0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Quicksand SemiBold</vt:lpstr>
      <vt:lpstr>맑은 고딕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2022-09-15T07:16:38Z</dcterms:created>
  <dcterms:modified xsi:type="dcterms:W3CDTF">2024-08-26T08:34:16Z</dcterms:modified>
</cp:coreProperties>
</file>