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</p:sldIdLst>
  <p:sldSz cx="12192000" cy="6858000"/>
  <p:notesSz cx="6858000" cy="9144000"/>
  <p:embeddedFontLst>
    <p:embeddedFont>
      <p:font typeface="맑은 고딕" panose="020B0503020000020004" pitchFamily="34" charset="-127"/>
      <p:regular r:id="rId10"/>
      <p:bold r:id="rId11"/>
    </p:embeddedFont>
    <p:embeddedFont>
      <p:font typeface="Quicksand SemiBold" pitchFamily="2" charset="0"/>
      <p:bold r:id="rId12"/>
    </p:embeddedFont>
  </p:embeddedFont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44" d="100"/>
          <a:sy n="44" d="100"/>
        </p:scale>
        <p:origin x="2424" y="15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6B57AB-7908-851C-C77F-5D149288D0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64072D-61EC-ADA3-3F44-E8A8555143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ko-KR"/>
              <a:t>Click to edit Master subtitle style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B2EBCC-D3CB-0A09-EEBB-5FE2CA914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9E7A44-4D65-4E20-EBEF-E33BE3094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6CCE66-FA42-B0E8-CBB3-28CAC2CF9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34703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F32FE8-836F-FF34-7BA2-948641697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DC4978-4656-3E51-CC5D-AC0F1997F7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2E8777-78D5-D8F8-39C3-2EB907B75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C29529-7395-411D-FD02-D0D699F32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29EB93-B51D-25D3-23C0-F4A619787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85334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81C454-FF5D-7262-5366-28045535EB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E85AA2-FF75-2A39-B684-6C55B7C9BB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2E0BAE-E48B-EFDB-DF64-611D6A784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97A402-E5C9-07FA-10A0-FC5560211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5EF8E0-2CFB-33F2-541A-0DC951861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87927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F0D2B-8BE8-64D8-1A66-6CD5FAEDE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5CD897-B1C4-7D43-BC78-FA1F1BCBF9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CC8CBF-2798-4A2E-A2F7-8E2E79B75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7FF557-41EE-F231-4B48-FDC878376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E45CC2-E19E-E8A2-8265-5B19030DE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657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47AF4B-49B8-EA0B-71B3-0759306360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ECCD95-77EA-9223-E8BD-44DC05B95A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15EBE8-9F38-7778-3123-FCCBCD3ED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F26A23-F422-0C49-FDB1-CC9E81050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35B900-9AFD-958D-CA58-1DF96F001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9509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BB1A1-6E02-441D-D633-3635564612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0A6D62-CAA9-BAF1-BCFE-B8D1AF2E49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8FCB24-8DED-23C1-F6AD-B2B90C30F9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1A66EF-7A97-35D8-B6C4-8B8A8E462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502BD3-659B-3760-4730-6FCAD4A9E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2A40B4-5E5A-326D-C8AD-B2CB91E0B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7896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B7F49-CFB0-548A-C3DE-D570A1072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B597EA-9DEA-D9FF-2BD5-B3DC76239A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E577C5-8F01-0BBE-BE28-82A0B4F060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88F728-0886-69B5-0AEE-D687523DB9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CB1560-C2EA-65A1-A38C-EE09778857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4005F67-89EB-58D2-FA9F-0E36B353F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BBFABE-3BD7-B65E-C67A-E2B8E51CF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5F47D4-59F1-8CA5-6CC2-F01589448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16019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354524-14B4-2510-501E-43ECBCD5E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6FD554-7F5D-B722-02C1-41D4404B6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1B6D5F-88B8-5154-C174-7F444F1A3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449AAF-E67E-8DE1-3D32-471231EF1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39379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6FFC15-1243-EBE9-3495-CABC5F8A9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4E9DE1-3A40-01CE-5EEB-C0D8BF646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CCAB4C-C53E-43F0-1849-6201E2408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3959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291B59-1860-8BCA-244F-5B50897D3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64EE57-AABC-7CEC-5DB8-C41CE85C51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4C5D99-2407-3BDD-0623-12346667F1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1F50E5-401D-77F8-417B-420869E07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F463BD-B27C-EA2B-3751-0102ABB54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8E93FA-3CCE-DA28-EB86-7F42D1068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28202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486FA7-E73E-E5B3-DF6D-FD1835D7B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DDE68E-15DA-D4C2-34DB-E7BFEE9495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DACA3-852C-FC21-7D27-3AB76650FB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F0602F-BB29-E152-F387-3DB3979CC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1AA99C-FD0D-2826-4E03-25696717C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0B3485-B62C-6149-72C4-7A811EB0E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9552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05C868-4D82-C4D9-504A-3DA8F1BFE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25A573-A48E-EDCF-EB30-A759346B6A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1C6FA3-9106-EA6C-F2A9-0C5450E8CB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2DC2EE-82C4-0861-FF02-C6B1660359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596C82-6835-5FD9-25A2-961DF080A9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67733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816D09F-765D-F13E-18A1-C44C92ECE0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DF14AAC-A373-F3A0-FF7F-3CC17E4E46B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90B9C68-F435-C31F-13D9-67DC39BF71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8D2CAB8-44C4-6121-41E9-B9E56EBD90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2DD9913-CA9E-175A-C45A-B01014A8FA3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1098BF9-7CFB-F723-6D89-3B2F8B44FF2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C2DC381-0B5D-6AFA-1AB7-D5509438F0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9837D07-1C7C-1628-38B5-406E38EF4D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8C5ADD9-9803-D7B8-476C-1C50841267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EC51049-CAAC-F939-13F4-7A8983516E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5CD870F-F437-70E1-18AF-AC481F63671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192B801-BDCC-313B-4D66-6E88BFCE47F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1E17929-957C-6891-4BB9-A6337CD287F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56AD6F8E-1F45-F470-52E5-D14A4D62B3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EB6949C9-FB4C-C759-1E1F-913EB8C6B8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68423123-35B8-4086-0C1B-9F0AA75DFA7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C92F424D-7487-C023-D48E-F87DD5991C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DB666D58-0E70-7774-659F-4A6FBE0117F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84657604-E1A8-8F0D-F0E5-204CD21A5A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A7DAE5E0-D398-E9D7-9A88-43CFE324B7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489F6CB9-5215-95D8-73CF-BE556F4F56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6CF2E5EC-FA3F-7B0C-2359-EF19FD1529C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9B11344A-E6F2-6AF1-59B0-2C4C74672AC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2FAA01A0-B9D3-1C1A-29BA-E687E58007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A25F2B1A-4173-993E-A293-7AF02AF153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10C1D9F7-4521-56A7-C92B-E01CA3FE6B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C2AF1AA9-0092-04B8-B359-3DD62BB9E2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B6E9B491-BD36-7565-6EE2-5052413AE7F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5FD523AB-1E39-C7ED-F81D-BA6C585CD7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D3C6E5F7-79E9-6E67-DA75-1979A48545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03F36B8D-0FCE-C404-4BAE-707D959DAD8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63883638-AAD6-13FA-C5C6-8177C6DD0E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D4E3DD7F-31BA-7860-132F-D01673AAC77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C1145F9E-E821-E8FB-47EF-1E6A571178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BBC6EEA0-7612-3448-AA12-B07C340902B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E317FE6B-C97C-4B20-ECF9-C12BF95F3A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38" name="Rounded Rectangle 23">
            <a:extLst>
              <a:ext uri="{FF2B5EF4-FFF2-40B4-BE49-F238E27FC236}">
                <a16:creationId xmlns:a16="http://schemas.microsoft.com/office/drawing/2014/main" id="{3739B045-6D98-BCE1-0741-82B3E4B349CC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39" name="Rounded Rectangle 23">
            <a:extLst>
              <a:ext uri="{FF2B5EF4-FFF2-40B4-BE49-F238E27FC236}">
                <a16:creationId xmlns:a16="http://schemas.microsoft.com/office/drawing/2014/main" id="{D3BBABBB-41B9-F068-CDC7-1671969D89C1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r</a:t>
            </a:r>
            <a:r>
              <a:rPr lang="en-US" sz="8000" b="1" dirty="0">
                <a:solidFill>
                  <a:srgbClr val="FF0000"/>
                </a:solidFill>
                <a:latin typeface="Quicksand SemiBold" pitchFamily="2" charset="0"/>
                <a:cs typeface="Levenim MT" panose="02010502060101010101" pitchFamily="2" charset="-79"/>
              </a:rPr>
              <a:t>e</a:t>
            </a:r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d</a:t>
            </a:r>
          </a:p>
        </p:txBody>
      </p:sp>
      <p:sp>
        <p:nvSpPr>
          <p:cNvPr id="40" name="Rounded Rectangle 2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742C826-6913-3085-A5D8-B9D1AD3D494D}"/>
              </a:ext>
            </a:extLst>
          </p:cNvPr>
          <p:cNvSpPr/>
          <p:nvPr/>
        </p:nvSpPr>
        <p:spPr>
          <a:xfrm>
            <a:off x="9372254" y="5790866"/>
            <a:ext cx="2514600" cy="723901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NEXT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2214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1000"/>
                            </p:stCondLst>
                            <p:childTnLst>
                              <p:par>
                                <p:cTn id="5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9" fill="hold">
                            <p:stCondLst>
                              <p:cond delay="1500"/>
                            </p:stCondLst>
                            <p:childTnLst>
                              <p:par>
                                <p:cTn id="52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1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2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0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9D0258E-C3A2-274F-6F6D-8DEA6707AA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14E318D-4D52-5FF3-6E31-BA9BE87BEB1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0B35709-1B8E-3720-FAF4-6CB828A2C4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F02F799-4556-841F-78A6-BBEFFFC763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347A13E-813F-493A-6CF8-2A3BE47D732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5D52313-3F79-011A-42B8-2098978501A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C0D957F-B02F-45F9-8FCC-D7214A5340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14C5254-4E6D-4FDA-132C-22107AEC4D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DB7C204-4458-2CAF-1E4F-E1AC8D85A5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AC356F0-E842-1A7B-1CCE-072155806C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7F31E74E-839A-3B53-7A43-AD80EEB6D92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1D2221BB-9023-DA1A-CF93-00DD8DA4E2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AF5E274-205E-23C3-A168-CE98D7C40ED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BE7E8969-3FEA-956F-3E94-D2C36F7F83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A7BFD579-AD08-E23B-4276-40F0C3605E1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97278E65-DD9E-83F5-2A20-430F5B14E2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1F6544ED-B99C-3AC8-A1E0-D9FC6B5BE0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69EEC80F-1E38-89BB-3EFE-F4D17CF98DA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290551E-7DB5-9401-E61C-1331E350D4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6F115CDA-9A66-0F96-872D-556D6B33E6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B91C3F3A-C39E-5DAC-EDC8-CB28218711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E367145B-E5E1-E62F-5357-3C78787AE55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1AE5DE5B-B024-F39E-9ACE-A61E504A49F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4FD555A6-DB08-6897-69F7-DCA6CDE7C4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9EDB9A4A-B7F4-5602-108F-4C2974A357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AEAED1CE-6906-BE15-7EC9-73380187B4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5848BAC9-AC2E-CE6D-89F4-1B9B0077B5E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2557EDD8-79AE-DC3D-1A30-C95A892E772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B12CA493-F0B1-F8B3-9747-4B7DABD73A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CC11DDA1-C5FA-3E30-9837-4CD0F949DAA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49F7FD41-A018-CC84-D8E0-10C684204A8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3DD000AE-0ABC-AAAE-DBC9-8F446B7415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FF27A67F-9AD3-FEA4-9221-74655B60D53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23B791A4-16F5-3CC0-0543-86F7AC36AA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10DF5ACB-70CA-F90B-32FA-B895A2E4C68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955E13B3-8F77-2444-B48A-3B3CDACE97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38" name="Rounded Rectangle 23">
            <a:extLst>
              <a:ext uri="{FF2B5EF4-FFF2-40B4-BE49-F238E27FC236}">
                <a16:creationId xmlns:a16="http://schemas.microsoft.com/office/drawing/2014/main" id="{4B0E63EB-5E07-B60C-E14C-3E5FF1FCCD69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39" name="Rounded Rectangle 23">
            <a:extLst>
              <a:ext uri="{FF2B5EF4-FFF2-40B4-BE49-F238E27FC236}">
                <a16:creationId xmlns:a16="http://schemas.microsoft.com/office/drawing/2014/main" id="{E8F33F70-5A07-33DB-0F64-261C3DE8770F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h</a:t>
            </a:r>
            <a:r>
              <a:rPr lang="en-US" sz="8000" b="1" dirty="0">
                <a:solidFill>
                  <a:srgbClr val="FF0000"/>
                </a:solidFill>
                <a:latin typeface="Quicksand SemiBold" pitchFamily="2" charset="0"/>
                <a:cs typeface="Levenim MT" panose="02010502060101010101" pitchFamily="2" charset="-79"/>
              </a:rPr>
              <a:t>e</a:t>
            </a:r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n</a:t>
            </a:r>
          </a:p>
        </p:txBody>
      </p:sp>
      <p:sp>
        <p:nvSpPr>
          <p:cNvPr id="40" name="Rounded Rectangle 2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A5973BFE-72F6-9660-A1F2-025B49E14F8B}"/>
              </a:ext>
            </a:extLst>
          </p:cNvPr>
          <p:cNvSpPr/>
          <p:nvPr/>
        </p:nvSpPr>
        <p:spPr>
          <a:xfrm>
            <a:off x="9372254" y="5790866"/>
            <a:ext cx="2514600" cy="723901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NEXT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72247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1000"/>
                            </p:stCondLst>
                            <p:childTnLst>
                              <p:par>
                                <p:cTn id="5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9" fill="hold">
                            <p:stCondLst>
                              <p:cond delay="1500"/>
                            </p:stCondLst>
                            <p:childTnLst>
                              <p:par>
                                <p:cTn id="52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1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2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0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0793AB5-38F5-3F45-5467-5B4619EC8D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FCB5892-118B-08D9-14CF-049A3EEC245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DFF9195-38DD-CE4B-3A64-5D5EECB76D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BFE4EB4-5407-90C5-97FC-B032BAD875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DF15F9F-B3BD-FCD2-BD8E-605DC5B600A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558B088-26DB-D183-E553-274A2EF1AD4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96D3E0C-1C7D-4B01-5CDD-91B1E5D135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477D3EE-B662-C4F5-3F57-A1EFEEABB2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7D2BD3C-E34E-2A9B-E5B5-6DCD3B4CDF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082D46C-ADEE-8947-B90F-13D4334F9E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0923394-4774-4853-AD0F-DF6D47C34A6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692F4496-F86A-3DF7-1CE3-ED7E4D8592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FA87DA9E-6240-5C65-CD4E-797CFCF1493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D9CB9437-2441-A164-1AA8-8C16843C0A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72EB3763-9645-61F2-3355-A8766365F5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872CB4BC-5B05-BE1F-1F5C-D3DC3BBCB4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654C75B7-0DB6-E351-C5CC-FC17F886CB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B3A35F2A-C213-14C1-C101-E72DF6F2F9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B453D16-5DA7-04B7-56F4-6FE25C8B000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83A27B93-95CD-BD90-3784-36FD2213CB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04DA7DF0-C75D-864C-2BFC-4B139BC4CB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330CBEBA-78BD-E607-E386-4EC3033D4AE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D806B5A6-3344-5A78-A282-6B78BC36B0A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5C05827-8D38-D19E-79F0-D86529912A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ABE20790-E4A0-57E6-221E-244E6FC077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178F0A38-C062-378E-47F7-C96CD96B285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F1BC501F-9CB0-261A-8443-69DBD7953F5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BFEE1D9B-FB9B-0C42-B36A-9905D3B51DC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BD84C0AD-9DBF-8381-5D41-E865F7D611A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64BFA665-4643-2DDB-7521-56C9C025ED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9D27F324-F7A2-39C7-F00A-83312AE544D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CF3F147C-116C-F6F5-DA0F-9A683F889C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7D3339FA-6ADE-E242-8B45-F75D66221E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6DAE28EC-ECFC-2F42-1D54-1459BA8627D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F3C5D02F-4B77-AC8A-6263-E30ACF578F9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C9F6CD4E-0F5B-26C3-2E4A-DEBE1D0864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38" name="Rounded Rectangle 23">
            <a:extLst>
              <a:ext uri="{FF2B5EF4-FFF2-40B4-BE49-F238E27FC236}">
                <a16:creationId xmlns:a16="http://schemas.microsoft.com/office/drawing/2014/main" id="{EAB23E4A-2C7C-8065-3EC9-48E716B48A1A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39" name="Rounded Rectangle 23">
            <a:extLst>
              <a:ext uri="{FF2B5EF4-FFF2-40B4-BE49-F238E27FC236}">
                <a16:creationId xmlns:a16="http://schemas.microsoft.com/office/drawing/2014/main" id="{B9472694-609B-B3DE-1C76-7ADAA0C37D50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w</a:t>
            </a:r>
            <a:r>
              <a:rPr lang="en-US" sz="8000" b="1" dirty="0">
                <a:solidFill>
                  <a:srgbClr val="FF0000"/>
                </a:solidFill>
                <a:latin typeface="Quicksand SemiBold" pitchFamily="2" charset="0"/>
                <a:cs typeface="Levenim MT" panose="02010502060101010101" pitchFamily="2" charset="-79"/>
              </a:rPr>
              <a:t>e</a:t>
            </a:r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b</a:t>
            </a:r>
          </a:p>
        </p:txBody>
      </p:sp>
      <p:sp>
        <p:nvSpPr>
          <p:cNvPr id="40" name="Rounded Rectangle 2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9F46F27A-499C-7E33-80C4-4048E0CAE258}"/>
              </a:ext>
            </a:extLst>
          </p:cNvPr>
          <p:cNvSpPr/>
          <p:nvPr/>
        </p:nvSpPr>
        <p:spPr>
          <a:xfrm>
            <a:off x="9372254" y="5790866"/>
            <a:ext cx="2514600" cy="723901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NEXT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50413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1000"/>
                            </p:stCondLst>
                            <p:childTnLst>
                              <p:par>
                                <p:cTn id="5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9" fill="hold">
                            <p:stCondLst>
                              <p:cond delay="1500"/>
                            </p:stCondLst>
                            <p:childTnLst>
                              <p:par>
                                <p:cTn id="52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1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2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0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60EE5CB-E911-E0CE-6586-ABDDF373CF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21495CB-45C1-C0E6-650C-3D18A351DD2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6FF0304-CC93-271F-A3ED-569BBB5451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0F79E1A-9609-F49F-6E25-DDDC4F02D5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5C1A870-AD27-B8EB-BC6F-54C1ABFB6D0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1770E71-00B9-C206-85C1-3FB9CAC863D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9D532BF-9914-10E0-86D8-67D4F4C79E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5ABA201-5FB9-B6B0-CB23-374BE258C1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09B7BA-9F7B-54CF-C297-FC97732C4B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F1AEC27-BF13-8A8D-4A9C-9389AEB8E7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387536F-9FD9-B31A-040A-6EC46B94BA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00A8531-3916-6A26-5251-A06492676B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4D683CAB-538E-FD28-7ACF-D0F024E1FC7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020FDF89-61B8-626E-3926-8DBCE51384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4AE5FA7-CEAA-98D9-BA82-A290FE306C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EF5DAF3-FB20-8756-634C-C4ADE1EEFF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A15D64EF-50E1-E232-CA67-A0C6BB5A41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47225F92-407C-031C-E0F1-882E7CB4944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D0BFF81-7D0D-C823-C981-974F194340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74FA1586-0F40-D0D6-3A0B-7B621BB50E8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D25CA00B-CDF0-F0F1-B8A0-798A53FB12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001AF57C-37B2-151B-5A84-E8B5102A0AF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E91629CE-CAF9-8387-56D6-A98D5081E37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8B89F170-ABC7-7C28-3332-11B52D8188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98DE657A-B0C8-65F8-C2B8-347E59CAE2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098CE817-350B-7577-6CBD-2E60D8EAFB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D25EFAE3-9A7F-A0D1-DBC4-DC37B5BF2E2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2D24608F-5D4A-254F-B177-A8062BE8884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5CEEB82D-1A9D-1391-2D3B-CB4BEF05A5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688108AA-3975-7E85-ABAB-409297559E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9A507228-9137-24DE-5114-3CD0ED71EC7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8471499B-4FF1-F9C1-F9D4-627153F9E0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656FBD55-D3A6-C024-8B0D-3C264E28B5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D8AFF86A-EC9C-F72D-DE59-C1AE4E4F60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24B1ADDB-1DD5-D3BC-8079-0E9E04CE5C5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A98F07B7-A9FE-6D47-FCB4-3C7415F890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38" name="Rounded Rectangle 23">
            <a:extLst>
              <a:ext uri="{FF2B5EF4-FFF2-40B4-BE49-F238E27FC236}">
                <a16:creationId xmlns:a16="http://schemas.microsoft.com/office/drawing/2014/main" id="{86282D9E-B412-A4E5-C483-B8682AE1DE6D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39" name="Rounded Rectangle 23">
            <a:extLst>
              <a:ext uri="{FF2B5EF4-FFF2-40B4-BE49-F238E27FC236}">
                <a16:creationId xmlns:a16="http://schemas.microsoft.com/office/drawing/2014/main" id="{F460EF3C-CDF5-9784-EE9D-25D0E88CCF9C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p</a:t>
            </a:r>
            <a:r>
              <a:rPr lang="en-US" sz="8000" b="1" dirty="0">
                <a:solidFill>
                  <a:srgbClr val="FF0000"/>
                </a:solidFill>
                <a:latin typeface="Quicksand SemiBold" pitchFamily="2" charset="0"/>
                <a:cs typeface="Levenim MT" panose="02010502060101010101" pitchFamily="2" charset="-79"/>
              </a:rPr>
              <a:t>e</a:t>
            </a:r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n</a:t>
            </a:r>
          </a:p>
        </p:txBody>
      </p:sp>
      <p:sp>
        <p:nvSpPr>
          <p:cNvPr id="40" name="Rounded Rectangle 2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1235F596-51CB-AA17-D6E4-7F9A64C06E54}"/>
              </a:ext>
            </a:extLst>
          </p:cNvPr>
          <p:cNvSpPr/>
          <p:nvPr/>
        </p:nvSpPr>
        <p:spPr>
          <a:xfrm>
            <a:off x="9372254" y="5790866"/>
            <a:ext cx="2514600" cy="723901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NEXT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86995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1000"/>
                            </p:stCondLst>
                            <p:childTnLst>
                              <p:par>
                                <p:cTn id="5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9" fill="hold">
                            <p:stCondLst>
                              <p:cond delay="1500"/>
                            </p:stCondLst>
                            <p:childTnLst>
                              <p:par>
                                <p:cTn id="52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1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2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0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44D123D-A741-B8B8-0445-6547C5CE39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FF11E34-D848-F407-3518-EEC7F0A010F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7BFFE21-EAEB-C3CF-A704-40546A861A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C19BF1C-9A4D-A388-D019-8BD7B9C902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1ABEC90-04ED-F00B-127F-DAE196CB3A0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AB6FB7F-5E0E-6F31-EEED-BC75B61D367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E3795AC-A28E-E7A5-20E3-0219E368964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3FC96D1-9B7B-A037-2563-DED7B4E74D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CB88BE3-667B-99E8-E647-83E60310CF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B8868C4-F4E9-BB9E-247A-3E9DBA6708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098FE884-37F4-2066-3B31-63A5881F738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2A5678F-CBCD-780D-67BA-E36411F22B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004347F-3187-587E-7922-76F4A024F2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674D5349-8097-8C31-11A2-8461BD8E31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E12DF6CE-4E9D-9B94-40AB-A33F690E96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0EBC7577-71E4-6977-844A-38E1C503CD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0CB64B4E-D051-FE73-969C-2D24CCEE2C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CEDA45C-E7AE-8AFE-71A3-60E266E02EC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9A2866A-7B6A-194F-893F-34F4C96AA7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0D687AC1-EAAB-2B0A-199D-815630EB0C2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CE84D9F0-6810-E6A8-6AAA-25CC516F24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A24C0E31-F4AE-2B9A-3CC7-4D43A8A337A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BBA9325C-F6C6-F320-05B3-F52F2B070AE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A09C311F-A6A2-BDA0-9A4C-59103A3975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ACF7988E-874B-37AC-342D-BF5B2B8400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AC00F868-450C-5EB5-B881-52FF6F52A5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4A1F00BE-2110-D3C7-B419-6588E9AA47F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A1D58F53-46EF-B131-8302-B5C4CF16F0D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FD344D9A-03E6-1BA8-8DA4-9DF45D3B68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B201A90-EAFB-8427-4304-9229C7ED7A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F123B349-80A3-25C9-B8DB-A0DAD43F0AC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917B9AD8-80AF-E80C-0222-A2BAD1C785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095C4456-2CD3-A987-E8CD-F4D99E9DEA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11EC1441-5F5D-BFAF-6503-FC3DD301A5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68345FF8-FACF-14B5-90E1-ABA7F85D0F1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86F6BBA0-04D7-5B88-5A79-51C7D034CA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38" name="Rounded Rectangle 23">
            <a:extLst>
              <a:ext uri="{FF2B5EF4-FFF2-40B4-BE49-F238E27FC236}">
                <a16:creationId xmlns:a16="http://schemas.microsoft.com/office/drawing/2014/main" id="{01C170DF-7472-2B03-D481-80343CF9EAA6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39" name="Rounded Rectangle 23">
            <a:extLst>
              <a:ext uri="{FF2B5EF4-FFF2-40B4-BE49-F238E27FC236}">
                <a16:creationId xmlns:a16="http://schemas.microsoft.com/office/drawing/2014/main" id="{33AB3905-65EB-6E85-6B09-409AAF2C4C47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t</a:t>
            </a:r>
            <a:r>
              <a:rPr lang="en-US" sz="8000" b="1" dirty="0">
                <a:solidFill>
                  <a:srgbClr val="FF0000"/>
                </a:solidFill>
                <a:latin typeface="Quicksand SemiBold" pitchFamily="2" charset="0"/>
                <a:cs typeface="Levenim MT" panose="02010502060101010101" pitchFamily="2" charset="-79"/>
              </a:rPr>
              <a:t>e</a:t>
            </a:r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n</a:t>
            </a:r>
          </a:p>
        </p:txBody>
      </p:sp>
      <p:sp>
        <p:nvSpPr>
          <p:cNvPr id="40" name="Rounded Rectangle 2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0876C888-A1FC-64EF-A799-4FB4D35F5DF5}"/>
              </a:ext>
            </a:extLst>
          </p:cNvPr>
          <p:cNvSpPr/>
          <p:nvPr/>
        </p:nvSpPr>
        <p:spPr>
          <a:xfrm>
            <a:off x="9372254" y="5790866"/>
            <a:ext cx="2514600" cy="723901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NEXT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81808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1000"/>
                            </p:stCondLst>
                            <p:childTnLst>
                              <p:par>
                                <p:cTn id="5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9" fill="hold">
                            <p:stCondLst>
                              <p:cond delay="1500"/>
                            </p:stCondLst>
                            <p:childTnLst>
                              <p:par>
                                <p:cTn id="52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1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2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0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0A95A40-48B7-CB75-4E35-54A5CD83CB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0E6221E-D8A8-CC5E-2614-D06D37C0E45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C79457E-D1D6-A897-FFD7-5893DD3A06B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6E6AECC-FBEE-F4AE-807E-CAF21098D1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4132EB0-0E5C-97B7-A5FE-BEFC5EB5937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532B8AB-A31A-3468-8DA2-DA6A8132301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0D98EBB-2FCF-32C8-C5BA-BDC8A4952C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6D62217-26A7-A813-51EC-153DC1B894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CDB5F8E-AAA9-6313-8E2A-63ABD6CE66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A33B22E-B878-0C43-2F4B-ABC33AB4AD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9C7DB03-EF47-86C1-F422-2BDB6E78B32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A73E55FE-9EDB-1BA6-2033-FA0E2EA1CC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68DCAFA-98A1-61E9-25C7-16150A2D97C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E247C77-118D-B1E0-82F9-DD5BFB494D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7DC66B28-6B3C-A4DF-F7D1-8C3ACB7809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8377D09-7EDB-8182-ECD9-7E07BBED42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EAD9821E-428A-CFD5-D2B7-F787B31860A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1EF179CF-47F5-7249-E1E5-21E2C29DDC5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01E7BE75-C74A-AF0F-D452-C3E94FE3AF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F9569B62-5E99-B1F6-19CA-4590591CC0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93BF753B-089C-7350-ED25-65DD5D48AB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29596C15-42B6-E861-FA97-D5F5AC2B30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E3AE15EB-774C-1764-839F-75405D75A9B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99C8994B-4189-816F-CA1D-DDD1DFE412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285498BC-83E7-B543-C2CE-E1B20995C3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8811F969-773B-4C77-80EA-007918E617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383C09F0-CED5-9E91-991D-A2BEA1828A5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2536835E-9C81-211F-E1EF-82FFADB7C32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139AB40B-F427-D532-AA93-453D467ADC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3E513FCB-5051-96AE-D630-7507A9C201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31719033-B006-32C2-7820-6037C24C6AB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3765C14A-E0D3-450F-7E3D-18F245038A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9C4CFD2F-3356-AD19-6D76-6363B892D6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144490F7-E548-5629-F970-2F82DBD000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F672223E-5416-D905-AD41-810A5FB1D49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765074C0-B8A5-F002-A4C3-5B74DEA23D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38" name="Rounded Rectangle 23">
            <a:extLst>
              <a:ext uri="{FF2B5EF4-FFF2-40B4-BE49-F238E27FC236}">
                <a16:creationId xmlns:a16="http://schemas.microsoft.com/office/drawing/2014/main" id="{F74B017D-3E93-3065-0360-9619B676A08F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39" name="Rounded Rectangle 23">
            <a:extLst>
              <a:ext uri="{FF2B5EF4-FFF2-40B4-BE49-F238E27FC236}">
                <a16:creationId xmlns:a16="http://schemas.microsoft.com/office/drawing/2014/main" id="{519284DA-CF1F-9B1C-6EED-B77FF5EAC91C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l</a:t>
            </a:r>
            <a:r>
              <a:rPr lang="en-US" sz="8000" b="1" dirty="0">
                <a:solidFill>
                  <a:srgbClr val="FF0000"/>
                </a:solidFill>
                <a:latin typeface="Quicksand SemiBold" pitchFamily="2" charset="0"/>
                <a:cs typeface="Levenim MT" panose="02010502060101010101" pitchFamily="2" charset="-79"/>
              </a:rPr>
              <a:t>e</a:t>
            </a:r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g</a:t>
            </a:r>
          </a:p>
        </p:txBody>
      </p:sp>
      <p:sp>
        <p:nvSpPr>
          <p:cNvPr id="40" name="Rounded Rectangle 2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C0B88713-D325-703F-17DD-C9ACDA21E0B4}"/>
              </a:ext>
            </a:extLst>
          </p:cNvPr>
          <p:cNvSpPr/>
          <p:nvPr/>
        </p:nvSpPr>
        <p:spPr>
          <a:xfrm>
            <a:off x="9372254" y="5790866"/>
            <a:ext cx="2514600" cy="723901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NEXT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93802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1000"/>
                            </p:stCondLst>
                            <p:childTnLst>
                              <p:par>
                                <p:cTn id="5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9" fill="hold">
                            <p:stCondLst>
                              <p:cond delay="1500"/>
                            </p:stCondLst>
                            <p:childTnLst>
                              <p:par>
                                <p:cTn id="52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1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2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0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F21D6EE-1399-CCAA-5785-891081957A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86E3635-8809-0B44-56D0-625320EBF9C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448FC56-9978-C614-92B3-FBDB1AEDCF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651C8A0-E980-DB4A-5CE2-6C857F202B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3DBD5DD-77B9-EEF3-78F2-5433130F916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6D383B8-3DA5-DF97-4C98-BFF99EAF03B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F149381-CF2F-D427-99DD-9A73130AAD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B8C667F-E672-D0DA-6FD9-A93B8122519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6BF597D-16E4-6CEC-238E-A695AAD5AE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EB3F00E-5F55-2030-6463-0FEAB6B70B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D853722-A35E-1BD7-0783-03AE8656C4C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0108A32C-584D-0445-EA62-B83AD93078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96A312B-4AAB-F43B-2588-344262C77D5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B0736FB4-B522-4965-394D-F39691B905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4173E5EC-A72D-AB40-11ED-BBE02863DA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3B3B54E6-8E9C-D875-4B82-2B9E448563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E483FDA5-B20E-98B8-95EF-11DCDE611A2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7D2BE36-2B55-FF24-B4FE-102EA49C08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68DCA1AA-DD1D-CF90-14A7-E112016FBF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FAF52505-92B0-8CC7-BEFE-188FC65AC6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175A191B-4D00-7AD0-DD47-12B2147E55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97155FEE-D665-9460-4CD5-0E39B3D83F5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715844DB-9585-99DE-1AFE-07560DBBC07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38158702-82F6-8927-6A23-B22AD3CF2C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74D6C07A-C381-EBEC-1F97-3FF80DBD30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359ACC21-5EAB-2EC2-66D6-1DE4E03668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F23B4948-C337-C87C-0952-868D6E38DE4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3A3C2D03-77F4-F997-E98F-8433801F361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DB688349-73BD-75E0-F1B8-DF96FCF2259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A4075F9D-3FB8-2C62-9F54-37BEE2BECC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0FBDECC1-F426-9427-C652-667BCBC19EC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E9CC9B1B-1E8A-37F6-9C3F-6897F1FF84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C3D9C78A-F438-92FC-E2BB-9B8006DE695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837D77F1-0F16-A101-16CB-B59CC96652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DD34926A-FDB2-3B0B-07B3-77BAD5404DD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4B4ED6CA-9D26-7635-C3BF-72CABE9D69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38" name="Rounded Rectangle 23">
            <a:extLst>
              <a:ext uri="{FF2B5EF4-FFF2-40B4-BE49-F238E27FC236}">
                <a16:creationId xmlns:a16="http://schemas.microsoft.com/office/drawing/2014/main" id="{9444FC43-4F1F-BF6B-3239-3B818DCC1DD8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39" name="Rounded Rectangle 23">
            <a:extLst>
              <a:ext uri="{FF2B5EF4-FFF2-40B4-BE49-F238E27FC236}">
                <a16:creationId xmlns:a16="http://schemas.microsoft.com/office/drawing/2014/main" id="{2F8BD101-85C0-5F92-1EA1-3232E4AB0C18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j</a:t>
            </a:r>
            <a:r>
              <a:rPr lang="en-US" sz="8000" b="1" dirty="0">
                <a:solidFill>
                  <a:srgbClr val="FF0000"/>
                </a:solidFill>
                <a:latin typeface="Quicksand SemiBold" pitchFamily="2" charset="0"/>
                <a:cs typeface="Levenim MT" panose="02010502060101010101" pitchFamily="2" charset="-79"/>
              </a:rPr>
              <a:t>e</a:t>
            </a:r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t</a:t>
            </a:r>
          </a:p>
        </p:txBody>
      </p:sp>
      <p:sp>
        <p:nvSpPr>
          <p:cNvPr id="40" name="Rounded Rectangle 2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B28E466-AA1C-59C9-3B2F-0D658756C5BD}"/>
              </a:ext>
            </a:extLst>
          </p:cNvPr>
          <p:cNvSpPr/>
          <p:nvPr/>
        </p:nvSpPr>
        <p:spPr>
          <a:xfrm>
            <a:off x="9372254" y="5790866"/>
            <a:ext cx="2514600" cy="723901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NEXT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90889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1000"/>
                            </p:stCondLst>
                            <p:childTnLst>
                              <p:par>
                                <p:cTn id="5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9" fill="hold">
                            <p:stCondLst>
                              <p:cond delay="1500"/>
                            </p:stCondLst>
                            <p:childTnLst>
                              <p:par>
                                <p:cTn id="52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1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2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0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23616B5-5EAF-E52D-F63A-A38BDFCC90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D06E74A-B573-F00A-F65D-C5614B60596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1EED21E-F2BD-0533-CC94-F080991060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2221F5A-9CF5-85AF-1EC4-CF3C57C625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E9B07A5-5588-388B-728E-5F354CE479A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299BD73-6A9B-FB6B-B839-1BF2EA17699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6270B38-4727-0D0E-FD1E-718B8F170D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AD607DA-09F0-FBF7-416C-280FFC9025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CB43DB1-7D58-426F-65E4-840430DE70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89126A78-03CA-9F16-4DBD-1632004105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0AFECE83-E714-87A8-C44D-4C4985B2D81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3A6725C-7A32-CD11-87E1-125188A8BF4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7B2911DC-D2C3-91C1-C43D-E02AD72EAD4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D7BD0D69-7D28-55AE-EF0F-87B5AE17C8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E953B073-7045-5B37-AD19-918FD89EA6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5BE49802-6FC0-9ED0-B673-60BC1AA933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9898876E-CCD5-3784-EB86-81EED11AA7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5175DE2F-8354-634C-EC8D-B2D749D207F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9EBF1D8D-08C4-4C7E-03E9-45A008BE77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31E161DD-0897-38F6-EC20-DB141EF28C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D82B8FB4-ADAA-6418-0CC0-7F56C6EB70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EB55511C-132F-C3EA-2D0C-5CA27CEB87F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3EF40B69-9D16-4F48-DA96-62B63CC3EA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82DDC93B-E21A-633F-822A-0B0E40B60B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915848DB-EA68-37DA-45F7-9AC8E9F9C3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2F59C019-DAA7-3222-D5EF-94434AF7A1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6393583F-AD3D-4B89-31F0-A79479AB3AC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9D5E385C-F576-25D5-4355-6E9F29FBDC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F48AF9F7-A352-4105-AFAB-0AB35E090A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2D47366C-5213-CCC5-B61D-79ECCAD7C5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BE000C3F-E273-B52B-A3EC-3262563B237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6F5039DB-F174-2DC6-D4FA-54FCE754AE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769FA5D1-FDC4-7916-6A21-8B760782092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339E2B9C-D876-3B8E-6BCA-96E503EC07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C57A5C36-F6D1-8536-FC46-3655FD18BE5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A45FCC86-2B05-EDC2-E37B-B7569E5E32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38" name="Rounded Rectangle 23">
            <a:extLst>
              <a:ext uri="{FF2B5EF4-FFF2-40B4-BE49-F238E27FC236}">
                <a16:creationId xmlns:a16="http://schemas.microsoft.com/office/drawing/2014/main" id="{DFDABF12-F9D0-0CB5-D583-8B00E5C37AE4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39" name="Rounded Rectangle 23">
            <a:extLst>
              <a:ext uri="{FF2B5EF4-FFF2-40B4-BE49-F238E27FC236}">
                <a16:creationId xmlns:a16="http://schemas.microsoft.com/office/drawing/2014/main" id="{CFE9C8F4-BECB-5000-41C0-C61A91DD7BA0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b</a:t>
            </a:r>
            <a:r>
              <a:rPr lang="en-US" sz="8000" b="1" dirty="0">
                <a:solidFill>
                  <a:srgbClr val="FF0000"/>
                </a:solidFill>
                <a:latin typeface="Quicksand SemiBold" pitchFamily="2" charset="0"/>
                <a:cs typeface="Levenim MT" panose="02010502060101010101" pitchFamily="2" charset="-79"/>
              </a:rPr>
              <a:t>e</a:t>
            </a:r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594196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</Words>
  <Application>Microsoft Office PowerPoint</Application>
  <PresentationFormat>Widescreen</PresentationFormat>
  <Paragraphs>23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Quicksand SemiBold</vt:lpstr>
      <vt:lpstr>맑은 고딕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2022-09-15T07:16:38Z</dcterms:created>
  <dcterms:modified xsi:type="dcterms:W3CDTF">2024-08-26T08:40:06Z</dcterms:modified>
</cp:coreProperties>
</file>