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embeddedFontLst>
    <p:embeddedFont>
      <p:font typeface="맑은 고딕" panose="020B0503020000020004" pitchFamily="34" charset="-127"/>
      <p:regular r:id="rId9"/>
      <p:bold r:id="rId10"/>
    </p:embeddedFont>
    <p:embeddedFont>
      <p:font typeface="Quicksand SemiBold" pitchFamily="2" charset="0"/>
      <p:bold r:id="rId1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824" y="11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121E26-70C7-A54A-5786-83D52ACBBA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F70057-E3F5-964A-44B8-4CB37865B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DC12FB-05F0-1E7A-7241-563ABE683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AEB8742-3FD9-E74B-7CAF-413AD7D34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2092E7-1DE1-05E0-D20B-520C1B61D2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1DE21F-7524-4D73-CC0B-9F969A8E4A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B94585-04AB-1CFD-642D-C6A4B1A75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656C15-A81D-6A45-E58B-67BBD395A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274CBD-8AF2-BD15-7008-5CA966478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7E12D35-4725-8F1E-F627-C45D027CC9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9B1B116-BE33-5D9C-41DA-7242CA9A4D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2ECED8-3EE1-EEA4-A716-3F61DF55FF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0844CA9-1C07-1974-9620-46492CA52D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C01C807-5908-DA53-0A9C-90758896F5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CE9FF81-8161-50B0-7A07-64FBA5710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78BCDAF-FA5E-9095-C177-B956421A6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1A0849B-7F38-9806-4A19-230CDF2D09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DC58EF9-198D-B5EE-C279-AA68635DED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3CF88B7-56A3-D5C3-A205-6DBA2AB077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78DD9F0-AE33-0498-5E45-A29B8A8E53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F50A921-5BDC-4E99-9840-84DDC82C6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E98190B-1350-74F8-75A0-A028439622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43DFBB3-CD67-5AFD-FFC2-851812C925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46873E1-D248-7179-9742-0FF382D5D4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100A91C-70FE-5C97-AA1B-50921A9F0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AAEC5D1-8B1E-16DD-9A7F-2B66D239BA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0641DD9-A75B-9D95-C459-EF73E32B31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C9927CF-5942-777F-19A3-885A5FAE68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5FB7002-5D3D-F3DB-E21F-1DE6D8F355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899A6E4-E685-BBFB-4E0F-05EFC7CB87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21A7DF2-29E0-8614-BB95-B7619F8396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945ABE3-4A6C-1DA3-C64B-EA46A6182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7F1E7C0-E771-6FEB-3532-51644435EF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9AACEA4-305A-4811-DFEF-2F98D82610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830DA41-8A4B-0CE6-E9BC-26D7BDC511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BE87CEA-ECA7-C297-38A0-A0FE60EBD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A3405EC-515B-DBE0-5E38-EC77D583A43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FDD646AD-176D-AB38-6575-0600BFA1E16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z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i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85286B9-B2C0-D9C0-6A0E-E82D5DFF66F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49D3C6-A7FD-472A-D0A1-2CC0EE2153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5407F2-880E-7AD4-C8FE-234F8F4839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E7004D-6EEC-DF31-438D-6E3D5E8FC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6E49CE-C28E-54CF-CD35-67F6B51F8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353813-BD3D-0F7A-0ECA-CB0C1F75A6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138BDE-8080-C776-E5C4-5AF3104FF4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AB7F14-44D1-6ED6-BDF0-348006063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9DA237-5EA9-623C-879D-5F043DFE7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F45495-DD38-40F1-2478-DDF49460F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3912F84-75AD-42F0-605B-14BDCF5CA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BF1805-CB80-6843-8830-50A6D63D28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0CE1E64-5060-865C-724E-F73E6D423A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FD3C6A-2BBE-39CD-B56B-32CC12812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FE19CF4-575A-1F85-B500-BCA6286CC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85407C-EB09-0EFE-579F-7A9173C45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2A57A78-D9FC-E928-8A9A-132C04DE2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3B811C6-5AD4-DB93-20A3-044C53CD1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504B390-4793-5A7A-B823-7C46858299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EC7C55B-B02E-A57F-5472-F4512680C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75FDE96-011C-9735-D07F-03D23ADBDF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7EEE031-1CEA-34C8-D72C-91E5E8F64C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2032FC5-93ED-E055-1C30-62327FDE49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E2F5DB5-F4C4-4CD8-1279-64595E6AA7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EA39DE5-A92E-B00D-2DB9-0E1B2DD5F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4B8D93C-79C8-C5FB-37A1-BE88BDE41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8285889-3F83-700C-1745-DFC3424278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8CF6A60-4DCD-E20C-DDCA-A2FA8F99EF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9C792D8-A637-E566-A9DF-09F6533AC9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BFBFCB8-112B-16E7-2E1D-5B9D403400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2F5937A-D97F-97C1-B86D-815649C64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CF3B214-D139-EC5A-AABA-DB21E1B05E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1AD6CCD-276F-EC76-ED10-E3FAB0FE8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C2845A3-1E69-CDE2-957D-698515490A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BC57154-7485-E441-981E-A7CBB1E42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2611EEA-5860-6887-ED7C-F492B3D9DD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78D52C2-2E20-BE69-7D1B-168C9781F0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FA70E552-3BC5-3C2E-2ED9-9B54A861512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1EA37EA-B492-AE44-56A9-BA15F58FF0B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i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EF6D0B1-E7B2-E3A1-0370-ED61419AA183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A6C066-A7A6-ADB8-5F9A-719030DE4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0A6D4F7-B7B3-8D5A-1656-213DE47751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979274-1FCC-FEF3-04C8-669552CDF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989828-00FC-CC9B-3CDC-E7E488D28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BDF7C4-901A-4148-60FA-E1B60E0B5F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732E46-BF1E-883D-B2E4-D40631F989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2F8091-C567-6AF9-9A66-30E0660D1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BAFA46-19DB-1BB1-98ED-5E77BC458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B71377-7DC8-4BA4-13BF-5EE52F5A6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BAFDF4E-9C5D-D23E-C487-F23F56193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D32A00-4459-7340-3953-5C3F52D2C1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3A7F186-0668-5E51-A0AD-8AC2BCA5C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EE9536B-EB6B-9C27-B105-C114349672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D622EF4-2579-C635-D466-1A2A2B7FAD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0E2FC59-98B8-24E4-36AF-E35DCDDCB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514591-0B40-3ACA-EF95-3D90AFA16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331CD3B-9A50-BAFD-25E0-6E34D1E976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E46899B-110D-B72E-BAC0-5B4F7D487F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BA1C29F-3FC1-2112-E49E-4A4878E5AE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BB4D4F-FCAD-74B7-F4D6-F23860823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1C9BCEC-F44D-969E-D51E-82E8109FE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0A3F5A9-164D-F122-375C-2FB31200FF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75B6967-A375-3A56-31EA-99DBF58AC2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F6433F1-066E-C0F9-D945-7CB61EC475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0D5BB37-2ADC-2B72-52D0-6F2168509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EDD15CE-85CA-D0A7-85A9-6D8E655D6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F7EB307-A99D-E9E6-7230-54B69AB9F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461C733-57F5-7520-8082-DDBFDF8EFA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4B37C41-D535-9FC2-B95F-CC1D378414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B305E39-9514-66AD-A96E-F87A12E22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B162828-A26B-5B81-BC06-09F313B2C5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1325B7C-49BF-D079-A3C0-A742F24137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0636A2A-E5B0-DEB4-EAA6-0466DB25BF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A7CC1E0-3642-9AC7-F7E5-D105AD9E1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2905279-5BAF-15CD-2BC4-4AD46C1CA4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D8A2BB3-9A30-C645-5A4B-CC438BD4F5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72C71669-2D32-BD82-AA0A-CE13FCF04FFE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9FA1D23-08EB-4360-5D2B-F5AB2D62C6D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w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i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A7C6E40-C15B-ECC6-375A-E1EF236E191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FA88A9-4C97-92C0-A8EE-FE0D473167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C3154C-761C-96F4-E6BB-26B4F1F940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98F76E-B3EB-B759-F85B-2A75AB03C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726AE5-A442-4F12-56D8-0403DFC82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800FBA-6509-EDBD-C28D-58FDFE799A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4B0E42-78A0-183A-B285-4B95FD9C78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0C5955-023B-09C9-0CBF-10411D2FC1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749ED1-97C8-7ED5-2A26-40631D43D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AE9540-48F0-23DD-20A8-1A1120D9B0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5332FB-6F7B-A2FF-CC55-89CE3BBC48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25AB86-4FC6-78DB-1B97-9AE58C741A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5E62A8-9B5D-8E21-E6C5-5E4DFF9C8E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6650A4-3DF6-4AF6-6E78-3B450788FF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C2E00DD-0D3F-A8B5-61B7-6407B60F62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D1650C0-3351-BCE0-96ED-7FCEE70F6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DD54804-8787-1DD8-A691-5CDBF13D07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F84E232-B13A-4A32-686C-E8599F864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F15833C-3FC5-7304-6757-81EA81E876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C94A3B1-4C90-6956-D9A0-2B9F1AD18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10BBB6D-76A8-EFA6-34E5-0C8CA62E78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323AB2C-3546-874F-A1C0-7CA15DFD03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AF2270C-340D-A9F1-F91D-FDC80E956A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4E4E88-AB62-345E-1D90-41B01D80A9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1AAEE22-F0D9-2C1C-5FD1-425E58F61A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1A34CC1-6EEA-6B0A-411F-88E455641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912052D-D2BA-6C33-7AA0-1CA79EC03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51F3A88-0351-5717-F9A4-03A9BF039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6DB364E-2593-749D-9D5B-5A76D86166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34CFD50-7682-7D52-F3AA-871EE0A206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5BBE5D2-DDD2-6D82-BCEB-E931E079BD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3C8E806-0449-FF9B-6BFE-55F341FCA8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39BFAEF-7F73-F314-2ECA-A181059665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CDBD4A5-8020-A104-53A8-1425EB31FA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6AA4E12-9D91-B0D5-2207-D95D7EECC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D6E9D90-7252-F53E-D1BB-D7145F8EC8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6FBFFF7-543C-2478-5C7A-8893987F1B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5ABD1071-704D-189E-0C47-B4BCAC5E283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4BED55A8-E328-C008-3EB1-42AA0F5C646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i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3F528F6-C7BA-E4AC-FD68-FE7E90291FC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6ACDA7-46AB-50B7-7229-57A8D0F46B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7D65D8C-162E-0911-E9AD-D8D3CE8FD4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6E67DF-CF00-6C58-70F9-DF20B5CE0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2D0419-9C27-A467-A22B-6559A5999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5D6A98-8ACE-229C-8A93-7DB2A7C735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AE29BF-6D19-5BF4-55DA-94B91A3AC2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69A691-91ED-A228-123B-C8DE0138E8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441160-B87E-BEA1-16DA-A601AE827E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ED2C84-65BA-7FBE-2CDA-DF357D657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F0A7BA9-1498-036B-36C1-F30BF113F6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2C07B51-A831-1DD2-7767-D1F04B187C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1946603-811C-73CA-3ABC-F9B9775DD5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358FA81-FB4B-611D-A77B-0E78DD2A17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8E5917-A9B5-FCC5-5C95-BD016EBCD0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7FE7677-FB4E-88D2-EC4A-0B4C75467F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DFADC95-39CB-1AC6-255C-DFDDF42FC0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7691174-80A4-AE2C-D1AD-B141AF771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785820C-D314-635E-744E-54816B92EB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8DC1FE2-EECC-F4C6-F7B6-F2DAD1127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15F09AE-0B0F-EA51-337C-146D8E54A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FBD2742-FEAA-62E4-5AFC-13B05E5FA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9038953-94C1-C11C-84CA-CA9CE8689D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EC4FA9F-7641-FCCE-BA91-C1B057D9CA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11778E6-B3BA-9775-DFE8-E3F9A181C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D57F4AC-549E-CBDE-BFF9-FE46A4925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095F2EA-72E6-3DCE-494A-678276E80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9428CCD-6294-84F7-820A-0A7AED945B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8E207EA-FB44-024A-6FEA-FD348627B7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E8F24C7-8C32-2195-40E5-565E0E965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4E68EF3-EE3E-8F7F-2EA1-AFBE57614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F6EF59E-2444-2286-12E2-ED0A88B41E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8FAC04D-97B9-1A6B-8CD2-036E8ED6B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726330C-FC24-0791-3725-5096710FAB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6044EF8-82CB-2716-AFD8-CE8A2E840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5099F22-5625-B874-8F79-2CBE6EE327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4CF5E3E-FE01-7DC2-21A7-6F165C875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B5F30559-9B0E-9768-346D-E576ED1176AA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EE267DC-B664-B028-3834-FBD8271CB71B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i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5C60B03-1DB1-BDC2-0465-8CA8549BF4C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F06F01-181B-C7A0-F05A-D22743DF8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584623-729C-CC2A-680D-36C3292444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A76E2D-EDB3-C73D-C158-7E1881A6A0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46F693-0DCF-2570-1985-991541BE11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DE00FD-BD79-83FB-2728-ABFC163DD7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F0D0B2-4366-25F5-74EC-90675EE5F5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EF98DC6-4235-88E3-AD2E-13F89EDD1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008F9F-5972-ECC0-FB04-255DC4D7A3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A141D7-8B83-683F-9847-2BF7795C1D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44B9C0-AABD-F1CF-C4B2-CF0071D49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FF57DF8-FFCD-88A9-E83B-8E08034A7F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7DAE909-2CF3-4D33-3CAB-1CC4B2067A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4C2BE99-FC62-C620-0309-19867408B8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18805D8-02AC-4461-02AF-67AA87E181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A25E826-A74D-C851-B355-93A38AAA5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402982F-907C-83BE-8F16-EC6482EE3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273F6B1-F101-C965-3050-0D84AF041E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7C12FCA-7E11-E551-6F3E-73F019DABD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2363E8-2FBB-AC76-3137-B31681C058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0FCB2A8-69CB-DBF7-6FB9-DCA1BA5D9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235A7C-503C-6D1A-F263-55226DDAB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403796B-EC83-BD99-4922-5F2DB865BC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0B3AA75-8614-5164-AB86-0A66F52B8C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81FF42B-5877-37BE-CFCF-EDD2A92EE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9E3C52F-7A8A-DBD0-E47F-C2A5672703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8354F75-1FAC-6128-088D-CAB1E5A29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68B039-1E10-A832-C925-9DBD6C884D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3D8BE26-2FEA-12BF-565E-105EC2BA52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E0AAA20-8C62-2022-3256-74698ED83D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283391F-F3C6-34CB-B61D-DC4CFA382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F557E9F-9EBA-F909-E722-3CE2C6854E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608E6D0-BE6C-D4B7-8F43-D0B604F00B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3FFCD37-B94D-6319-F1EB-2AE982000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0A1C475-76E0-588C-FB27-E02B5B209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54C1FE9-A5A8-CAA1-B589-C8D0BCE620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C2D812C-E054-8863-CE33-CB475FA972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A4FA0EC-D2D6-25F5-22F9-67FBA78E84D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832C021A-D939-6E2E-CBFB-398A3935EB3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i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x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5B77803-CCA2-B0E6-A0C0-DF92F9E071DA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EBF907-F6EA-7B3D-8649-7EBD321115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934E2A-2EAC-93A0-A7DE-4BFA75CA61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875AA4-FC99-4AB5-B21B-E76C3FF6A0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3C64E0-88CD-ECAB-0EAF-7E623D959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87D5C9-7C76-AC19-A173-3DB3E7DEF2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170855-FEB1-6427-8AF4-4E7D032A2E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05253B-8A44-8C2E-870B-F72A9DE3D9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F43CD0-C261-D735-4A27-D3269FF20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674B33-FE8E-7A0C-F9F0-F7C197AC4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4C5643A-0492-5644-10BE-A3AF3A723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3ED3F8-6578-0C78-4B38-55820EE18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A1ED59-B769-A7E3-17B6-000025536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A4AA5E0-4886-7345-53EC-17F761C670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06C905E-8807-1CBA-960F-37768D352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2DE53F-E0BE-7C94-A618-917B931E39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7B24006-1B40-8E72-0198-4352DD1F3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4B04FC8-0D55-3182-033B-8854E1AD87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81B1481-1A1B-22B6-AE64-8887219300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0B1B6DF-75EE-A6C3-3B3A-3D156BF6B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F1FD167-FBE3-66E2-9C56-748F662E9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B4A52EE-D919-DB62-24E5-3FD68FDB83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14FD7AD-D008-7D62-025A-CF53784B87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B9E8673-2596-C838-218C-84037DFC78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076D36F-D824-F6D4-B825-395E2C8078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3A97AA7-E21C-0A18-5D4F-2C54E2EC99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316D8B-9FF6-9BFE-457A-1CDEBDEAF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3334B5F-A6BB-82CF-71FD-166C9E07A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19B357E-3B0A-328D-2482-7E5284875C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3F0DBC1-CE03-090F-859B-54380D09D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3739852-1BE1-FFB2-20CD-0DA58B58B8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22C49E9-4B82-6D5D-A712-492D7E8429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61A43D8-9F5E-4838-42EE-FEFDBC572F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EBD1BA3-53C0-E87B-0205-E0C9F69EE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2AD0606-CB52-B50B-DA93-188069CD8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BE2EAC9-A274-6692-3944-09126E308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6FBB0E5-1E20-9A50-34B2-520C4977FB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0FB73259-48DE-2349-2B56-7A8F1AEC890A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9B98B0E-B407-F659-2AE0-D9DDA45BA76F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i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Quicksand SemiBold</vt:lpstr>
      <vt:lpstr>Arial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2024-08-26T08:44:32Z</dcterms:modified>
</cp:coreProperties>
</file>