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embeddedFontLst>
    <p:embeddedFont>
      <p:font typeface="맑은 고딕" panose="020B0503020000020004" pitchFamily="34" charset="-127"/>
      <p:regular r:id="rId9"/>
      <p:bold r:id="rId10"/>
    </p:embeddedFont>
    <p:embeddedFont>
      <p:font typeface="Quicksand SemiBold" pitchFamily="2" charset="0"/>
      <p:bold r:id="rId11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1824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B57AB-7908-851C-C77F-5D149288D0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64072D-61EC-ADA3-3F44-E8A8555143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2EBCC-D3CB-0A09-EEBB-5FE2CA914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E7A44-4D65-4E20-EBEF-E33BE3094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CCE66-FA42-B0E8-CBB3-28CAC2CF9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4703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32FE8-836F-FF34-7BA2-948641697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DC4978-4656-3E51-CC5D-AC0F1997F7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E8777-78D5-D8F8-39C3-2EB907B75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29529-7395-411D-FD02-D0D699F32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9EB93-B51D-25D3-23C0-F4A61978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533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1C454-FF5D-7262-5366-28045535E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E85AA2-FF75-2A39-B684-6C55B7C9B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E0BAE-E48B-EFDB-DF64-611D6A784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7A402-E5C9-07FA-10A0-FC5560211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EF8E0-2CFB-33F2-541A-0DC951861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792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F0D2B-8BE8-64D8-1A66-6CD5FAEDE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CD897-B1C4-7D43-BC78-FA1F1BCBF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C8CBF-2798-4A2E-A2F7-8E2E79B75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FF557-41EE-F231-4B48-FDC878376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45CC2-E19E-E8A2-8265-5B19030DE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65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7AF4B-49B8-EA0B-71B3-075930636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ECCD95-77EA-9223-E8BD-44DC05B95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5EBE8-9F38-7778-3123-FCCBCD3ED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26A23-F422-0C49-FDB1-CC9E81050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5B900-9AFD-958D-CA58-1DF96F001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950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BB1A1-6E02-441D-D633-363556461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A6D62-CAA9-BAF1-BCFE-B8D1AF2E49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8FCB24-8DED-23C1-F6AD-B2B90C30F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1A66EF-7A97-35D8-B6C4-8B8A8E46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502BD3-659B-3760-4730-6FCAD4A9E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2A40B4-5E5A-326D-C8AD-B2CB91E0B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896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B7F49-CFB0-548A-C3DE-D570A1072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B597EA-9DEA-D9FF-2BD5-B3DC76239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E577C5-8F01-0BBE-BE28-82A0B4F06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88F728-0886-69B5-0AEE-D687523DB9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CB1560-C2EA-65A1-A38C-EE09778857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005F67-89EB-58D2-FA9F-0E36B353F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BBFABE-3BD7-B65E-C67A-E2B8E51CF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5F47D4-59F1-8CA5-6CC2-F01589448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6019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54524-14B4-2510-501E-43ECBCD5E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6FD554-7F5D-B722-02C1-41D4404B6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1B6D5F-88B8-5154-C174-7F444F1A3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49AAF-E67E-8DE1-3D32-471231EF1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9379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6FFC15-1243-EBE9-3495-CABC5F8A9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4E9DE1-3A40-01CE-5EEB-C0D8BF646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CCAB4C-C53E-43F0-1849-6201E2408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3959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91B59-1860-8BCA-244F-5B50897D3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4EE57-AABC-7CEC-5DB8-C41CE85C5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4C5D99-2407-3BDD-0623-12346667F1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1F50E5-401D-77F8-417B-420869E07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463BD-B27C-EA2B-3751-0102ABB54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8E93FA-3CCE-DA28-EB86-7F42D1068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8202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86FA7-E73E-E5B3-DF6D-FD1835D7B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DDE68E-15DA-D4C2-34DB-E7BFEE9495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ACA3-852C-FC21-7D27-3AB76650F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F0602F-BB29-E152-F387-3DB3979CC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1AA99C-FD0D-2826-4E03-25696717C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0B3485-B62C-6149-72C4-7A811EB0E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9552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05C868-4D82-C4D9-504A-3DA8F1BFE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25A573-A48E-EDCF-EB30-A759346B6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C6FA3-9106-EA6C-F2A9-0C5450E8CB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DC2EE-82C4-0861-FF02-C6B1660359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96C82-6835-5FD9-25A2-961DF080A9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7733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0121E26-70C7-A54A-5786-83D52ACBBA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9F70057-E3F5-964A-44B8-4CB37865B9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FDC12FB-05F0-1E7A-7241-563ABE683C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AEB8742-3FD9-E74B-7CAF-413AD7D34A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72092E7-1DE1-05E0-D20B-520C1B61D2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11DE21F-7524-4D73-CC0B-9F969A8E4A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FB94585-04AB-1CFD-642D-C6A4B1A758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4656C15-A81D-6A45-E58B-67BBD395AB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2274CBD-8AF2-BD15-7008-5CA9664780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7E12D35-4725-8F1E-F627-C45D027CC9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9B1B116-BE33-5D9C-41DA-7242CA9A4D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B2ECED8-3EE1-EEA4-A716-3F61DF55FF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0844CA9-1C07-1974-9620-46492CA52D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C01C807-5908-DA53-0A9C-90758896F5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CE9FF81-8161-50B0-7A07-64FBA5710C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78BCDAF-FA5E-9095-C177-B956421A6D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1A0849B-7F38-9806-4A19-230CDF2D09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DC58EF9-198D-B5EE-C279-AA68635DED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3CF88B7-56A3-D5C3-A205-6DBA2AB077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78DD9F0-AE33-0498-5E45-A29B8A8E53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F50A921-5BDC-4E99-9840-84DDC82C65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E98190B-1350-74F8-75A0-A028439622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43DFBB3-CD67-5AFD-FFC2-851812C925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46873E1-D248-7179-9742-0FF382D5D4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C100A91C-70FE-5C97-AA1B-50921A9F02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EAAEC5D1-8B1E-16DD-9A7F-2B66D239BA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C0641DD9-A75B-9D95-C459-EF73E32B31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8C9927CF-5942-777F-19A3-885A5FAE68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D5FB7002-5D3D-F3DB-E21F-1DE6D8F355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E899A6E4-E685-BBFB-4E0F-05EFC7CB87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21A7DF2-29E0-8614-BB95-B7619F8396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8945ABE3-4A6C-1DA3-C64B-EA46A6182A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A7F1E7C0-E771-6FEB-3532-51644435EF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9AACEA4-305A-4811-DFEF-2F98D82610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E830DA41-8A4B-0CE6-E9BC-26D7BDC511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DBE87CEA-ECA7-C297-38A0-A0FE60EBDD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EA3405EC-515B-DBE0-5E38-EC77D583A433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FDD646AD-176D-AB38-6575-0600BFA1E163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z</a:t>
            </a:r>
            <a:r>
              <a:rPr lang="en-US" sz="8000" b="1" dirty="0">
                <a:solidFill>
                  <a:srgbClr val="FF0000"/>
                </a:solidFill>
                <a:latin typeface="Quicksand SemiBold" pitchFamily="2" charset="0"/>
                <a:cs typeface="Levenim MT" panose="02010502060101010101" pitchFamily="2" charset="-79"/>
              </a:rPr>
              <a:t>i</a:t>
            </a:r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p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85286B9-B2C0-D9C0-6A0E-E82D5DFF66F1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221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849D3C6-A7FD-472A-D0A1-2CC0EE2153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35407F2-880E-7AD4-C8FE-234F8F4839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CE7004D-6EEC-DF31-438D-6E3D5E8FC6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06E49CE-C28E-54CF-CD35-67F6B51F8D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2353813-BD3D-0F7A-0ECA-CB0C1F75A6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B138BDE-8080-C776-E5C4-5AF3104FF4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9AB7F14-44D1-6ED6-BDF0-348006063C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D9DA237-5EA9-623C-879D-5F043DFE7A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BF45495-DD38-40F1-2478-DDF49460F6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3912F84-75AD-42F0-605B-14BDCF5CAC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9BF1805-CB80-6843-8830-50A6D63D28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0CE1E64-5060-865C-724E-F73E6D423A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FFD3C6A-2BBE-39CD-B56B-32CC12812C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FE19CF4-575A-1F85-B500-BCA6286CC0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A85407C-EB09-0EFE-579F-7A9173C455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2A57A78-D9FC-E928-8A9A-132C04DE22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3B811C6-5AD4-DB93-20A3-044C53CD10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504B390-4793-5A7A-B823-7C46858299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EC7C55B-B02E-A57F-5472-F4512680C5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75FDE96-011C-9735-D07F-03D23ADBDF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7EEE031-1CEA-34C8-D72C-91E5E8F64C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2032FC5-93ED-E055-1C30-62327FDE49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8E2F5DB5-F4C4-4CD8-1279-64595E6AA7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FEA39DE5-A92E-B00D-2DB9-0E1B2DD5FC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4B8D93C-79C8-C5FB-37A1-BE88BDE419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8285889-3F83-700C-1745-DFC3424278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F8CF6A60-4DCD-E20C-DDCA-A2FA8F99EF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9C792D8-A637-E566-A9DF-09F6533AC9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8BFBFCB8-112B-16E7-2E1D-5B9D403400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82F5937A-D97F-97C1-B86D-815649C64C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CF3B214-D139-EC5A-AABA-DB21E1B05E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51AD6CCD-276F-EC76-ED10-E3FAB0FE82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AC2845A3-1E69-CDE2-957D-698515490A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CBC57154-7485-E441-981E-A7CBB1E427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02611EEA-5860-6887-ED7C-F492B3D9DD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378D52C2-2E20-BE69-7D1B-168C9781F0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FA70E552-3BC5-3C2E-2ED9-9B54A861512C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E1EA37EA-B492-AE44-56A9-BA15F58FF0B8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s</a:t>
            </a:r>
            <a:r>
              <a:rPr lang="en-US" sz="8000" b="1" dirty="0">
                <a:solidFill>
                  <a:srgbClr val="FF0000"/>
                </a:solidFill>
                <a:latin typeface="Quicksand SemiBold" pitchFamily="2" charset="0"/>
                <a:cs typeface="Levenim MT" panose="02010502060101010101" pitchFamily="2" charset="-79"/>
              </a:rPr>
              <a:t>i</a:t>
            </a:r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t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EF6D0B1-E7B2-E3A1-0370-ED61419AA183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224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0A6C066-A7A6-ADB8-5F9A-719030DE49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0A6D4F7-B7B3-8D5A-1656-213DE47751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9979274-1FCC-FEF3-04C8-669552CDFC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4989828-00FC-CC9B-3CDC-E7E488D283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4BDF7C4-901A-4148-60FA-E1B60E0B5F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7732E46-BF1E-883D-B2E4-D40631F989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D2F8091-C567-6AF9-9A66-30E0660D16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6BAFA46-19DB-1BB1-98ED-5E77BC4581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1B71377-7DC8-4BA4-13BF-5EE52F5A69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BAFDF4E-9C5D-D23E-C487-F23F561932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3D32A00-4459-7340-3953-5C3F52D2C1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3A7F186-0668-5E51-A0AD-8AC2BCA5C5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EE9536B-EB6B-9C27-B105-C114349672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D622EF4-2579-C635-D466-1A2A2B7FAD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0E2FC59-98B8-24E4-36AF-E35DCDDCBA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2514591-0B40-3ACA-EF95-3D90AFA169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331CD3B-9A50-BAFD-25E0-6E34D1E976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E46899B-110D-B72E-BAC0-5B4F7D487F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BA1C29F-3FC1-2112-E49E-4A4878E5AE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3BB4D4F-FCAD-74B7-F4D6-F23860823A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1C9BCEC-F44D-969E-D51E-82E8109FEC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0A3F5A9-164D-F122-375C-2FB31200FF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75B6967-A375-3A56-31EA-99DBF58AC2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F6433F1-066E-C0F9-D945-7CB61EC475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10D5BB37-2ADC-2B72-52D0-6F2168509E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BEDD15CE-85CA-D0A7-85A9-6D8E655D6A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EF7EB307-A99D-E9E6-7230-54B69AB9F0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3461C733-57F5-7520-8082-DDBFDF8EFA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24B37C41-D535-9FC2-B95F-CC1D378414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6B305E39-9514-66AD-A96E-F87A12E223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CB162828-A26B-5B81-BC06-09F313B2C5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11325B7C-49BF-D079-A3C0-A742F24137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C0636A2A-E5B0-DEB4-EAA6-0466DB25BF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0A7CC1E0-3642-9AC7-F7E5-D105AD9E1A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52905279-5BAF-15CD-2BC4-4AD46C1CA4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AD8A2BB3-9A30-C645-5A4B-CC438BD4F5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72C71669-2D32-BD82-AA0A-CE13FCF04FFE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39FA1D23-08EB-4360-5D2B-F5AB2D62C6D1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w</a:t>
            </a:r>
            <a:r>
              <a:rPr lang="en-US" sz="8000" b="1" dirty="0">
                <a:solidFill>
                  <a:srgbClr val="FF0000"/>
                </a:solidFill>
                <a:latin typeface="Quicksand SemiBold" pitchFamily="2" charset="0"/>
                <a:cs typeface="Levenim MT" panose="02010502060101010101" pitchFamily="2" charset="-79"/>
              </a:rPr>
              <a:t>i</a:t>
            </a:r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g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A7C6E40-C15B-ECC6-375A-E1EF236E1911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5041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9FA88A9-4C97-92C0-A8EE-FE0D473167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8C3154C-761C-96F4-E6BB-26B4F1F940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998F76E-B3EB-B759-F85B-2A75AB03C9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A726AE5-A442-4F12-56D8-0403DFC827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C800FBA-6509-EDBD-C28D-58FDFE799A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E4B0E42-78A0-183A-B285-4B95FD9C78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20C5955-023B-09C9-0CBF-10411D2FC1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7749ED1-97C8-7ED5-2A26-40631D43DA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CAE9540-48F0-23DD-20A8-1A1120D9B0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55332FB-6F7B-A2FF-CC55-89CE3BBC48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525AB86-4FC6-78DB-1B97-9AE58C741A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65E62A8-9B5D-8E21-E6C5-5E4DFF9C8E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06650A4-3DF6-4AF6-6E78-3B450788FF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C2E00DD-0D3F-A8B5-61B7-6407B60F62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D1650C0-3351-BCE0-96ED-7FCEE70F60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DD54804-8787-1DD8-A691-5CDBF13D07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F84E232-B13A-4A32-686C-E8599F8649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F15833C-3FC5-7304-6757-81EA81E876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C94A3B1-4C90-6956-D9A0-2B9F1AD18A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10BBB6D-76A8-EFA6-34E5-0C8CA62E78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323AB2C-3546-874F-A1C0-7CA15DFD03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AF2270C-340D-A9F1-F91D-FDC80E956A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A4E4E88-AB62-345E-1D90-41B01D80A9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A1AAEE22-F0D9-2C1C-5FD1-425E58F61A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1A34CC1-6EEA-6B0A-411F-88E455641C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F912052D-D2BA-6C33-7AA0-1CA79EC03D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51F3A88-0351-5717-F9A4-03A9BF039B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06DB364E-2593-749D-9D5B-5A76D86166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834CFD50-7682-7D52-F3AA-871EE0A206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05BBE5D2-DDD2-6D82-BCEB-E931E079BD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C3C8E806-0449-FF9B-6BFE-55F341FCA8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939BFAEF-7F73-F314-2ECA-A181059665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ECDBD4A5-8020-A104-53A8-1425EB31FA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E6AA4E12-9D91-B0D5-2207-D95D7EECC1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5D6E9D90-7252-F53E-D1BB-D7145F8EC8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96FBFFF7-543C-2478-5C7A-8893987F1B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5ABD1071-704D-189E-0C47-B4BCAC5E2833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4BED55A8-E328-C008-3EB1-42AA0F5C6468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b</a:t>
            </a:r>
            <a:r>
              <a:rPr lang="en-US" sz="8000" b="1" dirty="0">
                <a:solidFill>
                  <a:srgbClr val="FF0000"/>
                </a:solidFill>
                <a:latin typeface="Quicksand SemiBold" pitchFamily="2" charset="0"/>
                <a:cs typeface="Levenim MT" panose="02010502060101010101" pitchFamily="2" charset="-79"/>
              </a:rPr>
              <a:t>i</a:t>
            </a:r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n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3F528F6-C7BA-E4AC-FD68-FE7E90291FCD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8699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86ACDA7-46AB-50B7-7229-57A8D0F46B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7D65D8C-162E-0911-E9AD-D8D3CE8FD4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C6E67DF-CF00-6C58-70F9-DF20B5CE07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62D0419-9C27-A467-A22B-6559A59993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05D6A98-8ACE-229C-8A93-7DB2A7C735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1AE29BF-6D19-5BF4-55DA-94B91A3AC2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D69A691-91ED-A228-123B-C8DE0138E8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A441160-B87E-BEA1-16DA-A601AE827E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FED2C84-65BA-7FBE-2CDA-DF357D6575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F0A7BA9-1498-036B-36C1-F30BF113F6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2C07B51-A831-1DD2-7767-D1F04B187C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1946603-811C-73CA-3ABC-F9B9775DD5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358FA81-FB4B-611D-A77B-0E78DD2A17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E8E5917-A9B5-FCC5-5C95-BD016EBCD0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7FE7677-FB4E-88D2-EC4A-0B4C75467F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DFADC95-39CB-1AC6-255C-DFDDF42FC0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7691174-80A4-AE2C-D1AD-B141AF7716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785820C-D314-635E-744E-54816B92EB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8DC1FE2-EECC-F4C6-F7B6-F2DAD11278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15F09AE-0B0F-EA51-337C-146D8E54A2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FBD2742-FEAA-62E4-5AFC-13B05E5FAB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39038953-94C1-C11C-84CA-CA9CE8689D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2EC4FA9F-7641-FCCE-BA91-C1B057D9CA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11778E6-B3BA-9775-DFE8-E3F9A181CC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D57F4AC-549E-CBDE-BFF9-FE46A49252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095F2EA-72E6-3DCE-494A-678276E803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9428CCD-6294-84F7-820A-0A7AED945B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8E207EA-FB44-024A-6FEA-FD348627B7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4E8F24C7-8C32-2195-40E5-565E0E9651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4E68EF3-EE3E-8F7F-2EA1-AFBE576141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EF6EF59E-2444-2286-12E2-ED0A88B41E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68FAC04D-97B9-1A6B-8CD2-036E8ED6B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B726330C-FC24-0791-3725-5096710FAB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26044EF8-82CB-2716-AFD8-CE8A2E840A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85099F22-5625-B874-8F79-2CBE6EE327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64CF5E3E-FE01-7DC2-21A7-6F165C8756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B5F30559-9B0E-9768-346D-E576ED1176AA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3EE267DC-B664-B028-3834-FBD8271CB71B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p</a:t>
            </a:r>
            <a:r>
              <a:rPr lang="en-US" sz="8000" b="1" dirty="0">
                <a:solidFill>
                  <a:srgbClr val="FF0000"/>
                </a:solidFill>
                <a:latin typeface="Quicksand SemiBold" pitchFamily="2" charset="0"/>
                <a:cs typeface="Levenim MT" panose="02010502060101010101" pitchFamily="2" charset="-79"/>
              </a:rPr>
              <a:t>i</a:t>
            </a:r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n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5C60B03-1DB1-BDC2-0465-8CA8549BF4C5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8180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9F06F01-181B-C7A0-F05A-D22743DF8C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E584623-729C-CC2A-680D-36C3292444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1A76E2D-EDB3-C73D-C158-7E1881A6A0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046F693-0DCF-2570-1985-991541BE11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FDE00FD-BD79-83FB-2728-ABFC163DD7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BF0D0B2-4366-25F5-74EC-90675EE5F5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EF98DC6-4235-88E3-AD2E-13F89EDD15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B008F9F-5972-ECC0-FB04-255DC4D7A3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5A141D7-8B83-683F-9847-2BF7795C1D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344B9C0-AABD-F1CF-C4B2-CF0071D494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FF57DF8-FFCD-88A9-E83B-8E08034A7F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7DAE909-2CF3-4D33-3CAB-1CC4B2067A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4C2BE99-FC62-C620-0309-19867408B8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18805D8-02AC-4461-02AF-67AA87E181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A25E826-A74D-C851-B355-93A38AAA5E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402982F-907C-83BE-8F16-EC6482EE33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273F6B1-F101-C965-3050-0D84AF041E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7C12FCA-7E11-E551-6F3E-73F019DABD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B2363E8-2FBB-AC76-3137-B31681C058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0FCB2A8-69CB-DBF7-6FB9-DCA1BA5D92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9235A7C-503C-6D1A-F263-55226DDAB0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F403796B-EC83-BD99-4922-5F2DB865BC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0B3AA75-8614-5164-AB86-0A66F52B8C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81FF42B-5877-37BE-CFCF-EDD2A92EEF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9E3C52F-7A8A-DBD0-E47F-C2A5672703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F8354F75-1FAC-6128-088D-CAB1E5A293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D68B039-1E10-A832-C925-9DBD6C884D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63D8BE26-2FEA-12BF-565E-105EC2BA52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2E0AAA20-8C62-2022-3256-74698ED83D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3283391F-F3C6-34CB-B61D-DC4CFA382F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1F557E9F-9EBA-F909-E722-3CE2C6854E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E608E6D0-BE6C-D4B7-8F43-D0B604F00B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73FFCD37-B94D-6319-F1EB-2AE982000E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E0A1C475-76E0-588C-FB27-E02B5B2094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054C1FE9-A5A8-CAA1-B589-C8D0BCE620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1C2D812C-E054-8863-CE33-CB475FA972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3A4FA0EC-D2D6-25F5-22F9-67FBA78E84D2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832C021A-D939-6E2E-CBFB-398A3935EB31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s</a:t>
            </a:r>
            <a:r>
              <a:rPr lang="en-US" sz="8000" b="1" dirty="0">
                <a:solidFill>
                  <a:srgbClr val="FF0000"/>
                </a:solidFill>
                <a:latin typeface="Quicksand SemiBold" pitchFamily="2" charset="0"/>
                <a:cs typeface="Levenim MT" panose="02010502060101010101" pitchFamily="2" charset="-79"/>
              </a:rPr>
              <a:t>i</a:t>
            </a:r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x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5B77803-CCA2-B0E6-A0C0-DF92F9E071DA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9380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EEBF907-F6EA-7B3D-8649-7EBD321115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B934E2A-2EAC-93A0-A7DE-4BFA75CA61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7875AA4-FC99-4AB5-B21B-E76C3FF6A0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B3C64E0-88CD-ECAB-0EAF-7E623D959B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587D5C9-7C76-AC19-A173-3DB3E7DEF2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1170855-FEB1-6427-8AF4-4E7D032A2E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305253B-8A44-8C2E-870B-F72A9DE3D9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7F43CD0-C261-D735-4A27-D3269FF205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9674B33-FE8E-7A0C-F9F0-F7C197AC4B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4C5643A-0492-5644-10BE-A3AF3A723A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33ED3F8-6578-0C78-4B38-55820EE180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EA1ED59-B769-A7E3-17B6-0000255363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A4AA5E0-4886-7345-53EC-17F761C670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06C905E-8807-1CBA-960F-37768D3522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D2DE53F-E0BE-7C94-A618-917B931E39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7B24006-1B40-8E72-0198-4352DD1F36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4B04FC8-0D55-3182-033B-8854E1AD87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81B1481-1A1B-22B6-AE64-8887219300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0B1B6DF-75EE-A6C3-3B3A-3D156BF6B9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F1FD167-FBE3-66E2-9C56-748F662E91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B4A52EE-D919-DB62-24E5-3FD68FDB83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14FD7AD-D008-7D62-025A-CF53784B87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8B9E8673-2596-C838-218C-84037DFC78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A076D36F-D824-F6D4-B825-395E2C8078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C3A97AA7-E21C-0A18-5D4F-2C54E2EC99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3316D8B-9FF6-9BFE-457A-1CDEBDEAF3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93334B5F-A6BB-82CF-71FD-166C9E07A3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519B357E-3B0A-328D-2482-7E5284875C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F3F0DBC1-CE03-090F-859B-54380D09D5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03739852-1BE1-FFB2-20CD-0DA58B58B8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322C49E9-4B82-6D5D-A712-492D7E8429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961A43D8-9F5E-4838-42EE-FEFDBC572F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EEBD1BA3-53C0-E87B-0205-E0C9F69EEF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C2AD0606-CB52-B50B-DA93-188069CD8D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8BE2EAC9-A274-6692-3944-09126E3087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56FBB0E5-1E20-9A50-34B2-520C4977FB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0FB73259-48DE-2349-2B56-7A8F1AEC890A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39B98B0E-B407-F659-2AE0-D9DDA45BA76F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p</a:t>
            </a:r>
            <a:r>
              <a:rPr lang="en-US" sz="8000" b="1" dirty="0">
                <a:solidFill>
                  <a:srgbClr val="FF0000"/>
                </a:solidFill>
                <a:latin typeface="Quicksand SemiBold" pitchFamily="2" charset="0"/>
                <a:cs typeface="Levenim MT" panose="02010502060101010101" pitchFamily="2" charset="-79"/>
              </a:rPr>
              <a:t>i</a:t>
            </a:r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429088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Quicksand SemiBold</vt:lpstr>
      <vt:lpstr>Arial</vt:lpstr>
      <vt:lpstr>맑은 고딕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2022-09-15T07:16:38Z</dcterms:created>
  <dcterms:modified xsi:type="dcterms:W3CDTF">2024-08-26T08:44:32Z</dcterms:modified>
</cp:coreProperties>
</file>