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Quicksand SemiBold" pitchFamily="2" charset="0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7" y="6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4F111-68E0-498E-8E06-98C9F9221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EABBA9-57AC-497D-AA9D-B62E844013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B4DA6-6AFC-46FF-8F6C-E327DCB23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599BE-BBD0-43B2-B343-29807180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8E3A5-4489-489B-8D45-5037799EE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4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E78DB-C124-4A0D-84BD-7AA402BC2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6A0B33-A566-4F7C-9F26-F7084B1BF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B1398-AD3A-460F-97DC-94D6F252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361E9-EAEB-4DA4-B57A-73B83BE73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A3F83-BE3C-4572-A8FC-545625ABC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50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0A68CE-F60A-46EC-8B81-0BCC4AFA5D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BED9EE-A7A4-4506-98A6-E71F3E93E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33779-A8FA-4C93-88CF-D14E17121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05B42-C8BC-4472-8C31-D0DB065C2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304CE-50BA-4274-AFD8-D85720E17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5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67F26-B39A-4D2D-9AE3-90F6C02FE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AD2FF-9B16-4FC5-992C-D6C2F977E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8059C-5865-4EEE-8C75-73BBFA8A9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E898A-923B-4BDD-AB7A-DE51CE678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89D99-80AC-4024-9C39-5056082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DFFC4-0B76-4826-B962-9A70C0E04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CBEFE-DF66-40A1-BC78-65D0E626A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36692-C478-44F9-BE1B-FF876968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2DD3F-D5AD-4005-87A3-EDA461BC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B636C-79EB-4001-B7CC-C9BDA591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7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DFC6A-FAD3-4841-913B-6069A4D06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8391A-0886-4ED5-B325-1E8CBF555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34D7E-09B4-452D-AED2-F8651E264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55B189-137E-4B64-AA63-F15B14E7C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47F0F2-2C52-4A17-937D-CEFD73DC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9E391-FD8D-49F1-9BC9-BEC85237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54413-4B2D-490C-A38D-545794933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D9B7C-DBBC-4F3D-95D4-703AE3515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5B6360-3693-4E0B-9169-5214EA838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20765F-856D-49E6-B980-65FADB05C1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22CB78-9BB8-4D77-AE3A-C498881EA2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CCB42B-064B-4857-81BA-0BE3968FA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C3B7E3-C5B5-4F26-A887-539AF28E9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1EE2E3-16F9-4686-BACA-171969D30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1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8AB6F-8FCC-4204-AF34-FBC115E03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F669F9-92E0-4160-9487-15C9CDCA8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8F7D0-0BCE-4FEB-B3F4-60A3CB16F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24B25-B56B-4092-8A10-74136DE3E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29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4BF2A0-5D51-4E8B-B2A3-441139A4D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C85F53-CF1B-42CC-B30A-CF13C2B57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5AD60A-FC6D-4C58-B4E7-825494C00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1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5992B-89E4-48EF-871B-3D535B852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4CC07-2A04-4D84-B0CB-87C2707E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057A7C-9135-437B-B69C-3584D924A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36E2C-6053-4BC2-A03B-951E7014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83D8E-D1B1-4AD6-AB22-34AE8A88C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028FD6-BB20-44FB-A94B-1C55B0627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96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4F00A-7C07-4571-9165-5BD7ADBE7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078087-3189-4922-9BE4-E72576C47E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FD68E2-0A57-48DB-B2F9-CDC50CA5F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DD111-BA36-4438-B619-A75C57AB4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9F05F-E119-4015-B3AF-25F83CA1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793D2-0C2B-41E8-89A1-2F280C3F0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91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2626CB-58D4-43CE-ACC7-D53F8F447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0A55A-EB58-485A-A920-69385EDC7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7A902-F136-451C-9298-787537E5E1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E8E95-4BBA-4CE5-BDDA-BE833D0C8E0E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DA52B-EC6E-4B54-A77A-09DA9B34EC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2566D-F7E7-4956-A11B-116C69FC6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28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327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A15D51-531A-4121-9465-CF444248484A}"/>
              </a:ext>
            </a:extLst>
          </p:cNvPr>
          <p:cNvSpPr txBox="1"/>
          <p:nvPr/>
        </p:nvSpPr>
        <p:spPr>
          <a:xfrm>
            <a:off x="695739" y="1590261"/>
            <a:ext cx="107342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702030302020204" pitchFamily="66" charset="0"/>
              </a:rPr>
              <a:t>Word Family: </a:t>
            </a:r>
          </a:p>
          <a:p>
            <a:pPr algn="ctr"/>
            <a:r>
              <a:rPr lang="en-US" sz="9600" dirty="0">
                <a:latin typeface="Comic Sans MS" panose="030F0702030302020204" pitchFamily="66" charset="0"/>
              </a:rPr>
              <a:t>_</a:t>
            </a:r>
            <a:r>
              <a:rPr lang="en-US" sz="9600" dirty="0">
                <a:solidFill>
                  <a:srgbClr val="FF0000"/>
                </a:solidFill>
                <a:latin typeface="Comic Sans MS" panose="030F0702030302020204" pitchFamily="66" charset="0"/>
              </a:rPr>
              <a:t>an</a:t>
            </a:r>
          </a:p>
        </p:txBody>
      </p:sp>
    </p:spTree>
    <p:extLst>
      <p:ext uri="{BB962C8B-B14F-4D97-AF65-F5344CB8AC3E}">
        <p14:creationId xmlns:p14="http://schemas.microsoft.com/office/powerpoint/2010/main" val="3715085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BABBB0-1EE2-4B8F-AD30-013779FDB91B}"/>
              </a:ext>
            </a:extLst>
          </p:cNvPr>
          <p:cNvSpPr/>
          <p:nvPr/>
        </p:nvSpPr>
        <p:spPr>
          <a:xfrm>
            <a:off x="4584439" y="2133979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Quicksand SemiBold" pitchFamily="2" charset="0"/>
              </a:rPr>
              <a:t>a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57590D-C66D-449C-8631-C1076674B718}"/>
              </a:ext>
            </a:extLst>
          </p:cNvPr>
          <p:cNvSpPr/>
          <p:nvPr/>
        </p:nvSpPr>
        <p:spPr>
          <a:xfrm>
            <a:off x="7668207" y="2133978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Quicksand SemiBold" pitchFamily="2" charset="0"/>
              </a:rPr>
              <a:t>n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70F6F4-33F1-4DD2-817A-1AABB4D1F3AF}"/>
              </a:ext>
            </a:extLst>
          </p:cNvPr>
          <p:cNvSpPr/>
          <p:nvPr/>
        </p:nvSpPr>
        <p:spPr>
          <a:xfrm>
            <a:off x="1500671" y="2133980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0070C0"/>
                </a:solidFill>
                <a:latin typeface="Quicksand SemiBold" pitchFamily="2" charset="0"/>
              </a:rPr>
              <a:t>c</a:t>
            </a:r>
            <a:endParaRPr lang="en-US" dirty="0">
              <a:solidFill>
                <a:srgbClr val="0070C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6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BABBB0-1EE2-4B8F-AD30-013779FDB91B}"/>
              </a:ext>
            </a:extLst>
          </p:cNvPr>
          <p:cNvSpPr/>
          <p:nvPr/>
        </p:nvSpPr>
        <p:spPr>
          <a:xfrm>
            <a:off x="4584439" y="2133979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Quicksand SemiBold" pitchFamily="2" charset="0"/>
              </a:rPr>
              <a:t>a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57590D-C66D-449C-8631-C1076674B718}"/>
              </a:ext>
            </a:extLst>
          </p:cNvPr>
          <p:cNvSpPr/>
          <p:nvPr/>
        </p:nvSpPr>
        <p:spPr>
          <a:xfrm>
            <a:off x="7668207" y="2133978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Quicksand SemiBold" pitchFamily="2" charset="0"/>
              </a:rPr>
              <a:t>n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70F6F4-33F1-4DD2-817A-1AABB4D1F3AF}"/>
              </a:ext>
            </a:extLst>
          </p:cNvPr>
          <p:cNvSpPr/>
          <p:nvPr/>
        </p:nvSpPr>
        <p:spPr>
          <a:xfrm>
            <a:off x="1500671" y="2133980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0070C0"/>
                </a:solidFill>
                <a:latin typeface="Quicksand SemiBold" pitchFamily="2" charset="0"/>
              </a:rPr>
              <a:t>v</a:t>
            </a:r>
            <a:endParaRPr lang="en-US" dirty="0">
              <a:solidFill>
                <a:srgbClr val="0070C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00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BABBB0-1EE2-4B8F-AD30-013779FDB91B}"/>
              </a:ext>
            </a:extLst>
          </p:cNvPr>
          <p:cNvSpPr/>
          <p:nvPr/>
        </p:nvSpPr>
        <p:spPr>
          <a:xfrm>
            <a:off x="4584439" y="2133979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Quicksand SemiBold" pitchFamily="2" charset="0"/>
              </a:rPr>
              <a:t>a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57590D-C66D-449C-8631-C1076674B718}"/>
              </a:ext>
            </a:extLst>
          </p:cNvPr>
          <p:cNvSpPr/>
          <p:nvPr/>
        </p:nvSpPr>
        <p:spPr>
          <a:xfrm>
            <a:off x="7668207" y="2133978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Quicksand SemiBold" pitchFamily="2" charset="0"/>
              </a:rPr>
              <a:t>n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70F6F4-33F1-4DD2-817A-1AABB4D1F3AF}"/>
              </a:ext>
            </a:extLst>
          </p:cNvPr>
          <p:cNvSpPr/>
          <p:nvPr/>
        </p:nvSpPr>
        <p:spPr>
          <a:xfrm>
            <a:off x="1500671" y="2133980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0070C0"/>
                </a:solidFill>
                <a:latin typeface="Quicksand SemiBold" pitchFamily="2" charset="0"/>
              </a:rPr>
              <a:t>m</a:t>
            </a:r>
            <a:endParaRPr lang="en-US" dirty="0">
              <a:solidFill>
                <a:srgbClr val="0070C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10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BABBB0-1EE2-4B8F-AD30-013779FDB91B}"/>
              </a:ext>
            </a:extLst>
          </p:cNvPr>
          <p:cNvSpPr/>
          <p:nvPr/>
        </p:nvSpPr>
        <p:spPr>
          <a:xfrm>
            <a:off x="4584439" y="2133979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Quicksand SemiBold" pitchFamily="2" charset="0"/>
              </a:rPr>
              <a:t>a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57590D-C66D-449C-8631-C1076674B718}"/>
              </a:ext>
            </a:extLst>
          </p:cNvPr>
          <p:cNvSpPr/>
          <p:nvPr/>
        </p:nvSpPr>
        <p:spPr>
          <a:xfrm>
            <a:off x="7668207" y="2133978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Quicksand SemiBold" pitchFamily="2" charset="0"/>
              </a:rPr>
              <a:t>n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70F6F4-33F1-4DD2-817A-1AABB4D1F3AF}"/>
              </a:ext>
            </a:extLst>
          </p:cNvPr>
          <p:cNvSpPr/>
          <p:nvPr/>
        </p:nvSpPr>
        <p:spPr>
          <a:xfrm>
            <a:off x="1500671" y="2133980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0070C0"/>
                </a:solidFill>
                <a:latin typeface="Quicksand SemiBold" pitchFamily="2" charset="0"/>
              </a:rPr>
              <a:t>f</a:t>
            </a:r>
            <a:endParaRPr lang="en-US" dirty="0">
              <a:solidFill>
                <a:srgbClr val="0070C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44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BABBB0-1EE2-4B8F-AD30-013779FDB91B}"/>
              </a:ext>
            </a:extLst>
          </p:cNvPr>
          <p:cNvSpPr/>
          <p:nvPr/>
        </p:nvSpPr>
        <p:spPr>
          <a:xfrm>
            <a:off x="4584439" y="2133979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Quicksand SemiBold" pitchFamily="2" charset="0"/>
              </a:rPr>
              <a:t>a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57590D-C66D-449C-8631-C1076674B718}"/>
              </a:ext>
            </a:extLst>
          </p:cNvPr>
          <p:cNvSpPr/>
          <p:nvPr/>
        </p:nvSpPr>
        <p:spPr>
          <a:xfrm>
            <a:off x="7668207" y="2133978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Quicksand SemiBold" pitchFamily="2" charset="0"/>
              </a:rPr>
              <a:t>n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70F6F4-33F1-4DD2-817A-1AABB4D1F3AF}"/>
              </a:ext>
            </a:extLst>
          </p:cNvPr>
          <p:cNvSpPr/>
          <p:nvPr/>
        </p:nvSpPr>
        <p:spPr>
          <a:xfrm>
            <a:off x="1500671" y="2133980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0070C0"/>
                </a:solidFill>
                <a:latin typeface="Quicksand SemiBold" pitchFamily="2" charset="0"/>
              </a:rPr>
              <a:t>p</a:t>
            </a:r>
            <a:endParaRPr lang="en-US" dirty="0">
              <a:solidFill>
                <a:srgbClr val="0070C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7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27CFB5-3236-4D0D-81BB-A3AA6F99DD5F}"/>
              </a:ext>
            </a:extLst>
          </p:cNvPr>
          <p:cNvSpPr txBox="1"/>
          <p:nvPr/>
        </p:nvSpPr>
        <p:spPr>
          <a:xfrm>
            <a:off x="762000" y="914400"/>
            <a:ext cx="1066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Quicksand SemiBold" pitchFamily="2" charset="0"/>
              </a:rPr>
              <a:t>The big </a:t>
            </a:r>
            <a:r>
              <a:rPr lang="en-US" sz="4000" dirty="0">
                <a:solidFill>
                  <a:srgbClr val="FF0000"/>
                </a:solidFill>
                <a:latin typeface="Quicksand SemiBold" pitchFamily="2" charset="0"/>
              </a:rPr>
              <a:t>fan</a:t>
            </a:r>
            <a:r>
              <a:rPr lang="en-US" sz="4000" dirty="0">
                <a:latin typeface="Quicksand SemiBold" pitchFamily="2" charset="0"/>
              </a:rPr>
              <a:t> blew over the </a:t>
            </a:r>
            <a:r>
              <a:rPr lang="en-US" sz="4000" dirty="0">
                <a:solidFill>
                  <a:srgbClr val="FF0000"/>
                </a:solidFill>
                <a:latin typeface="Quicksand SemiBold" pitchFamily="2" charset="0"/>
              </a:rPr>
              <a:t>van</a:t>
            </a:r>
            <a:r>
              <a:rPr lang="en-US" sz="4000" dirty="0">
                <a:latin typeface="Quicksand SemiBold" pitchFamily="2" charset="0"/>
              </a:rPr>
              <a:t>, </a:t>
            </a:r>
            <a:r>
              <a:rPr lang="en-US" sz="4000" dirty="0">
                <a:solidFill>
                  <a:srgbClr val="FF0000"/>
                </a:solidFill>
                <a:latin typeface="Quicksand SemiBold" pitchFamily="2" charset="0"/>
              </a:rPr>
              <a:t>pan</a:t>
            </a:r>
            <a:r>
              <a:rPr lang="en-US" sz="4000" dirty="0">
                <a:latin typeface="Quicksand SemiBold" pitchFamily="2" charset="0"/>
              </a:rPr>
              <a:t>, </a:t>
            </a:r>
            <a:r>
              <a:rPr lang="en-US" sz="4000" dirty="0">
                <a:solidFill>
                  <a:srgbClr val="FF0000"/>
                </a:solidFill>
                <a:latin typeface="Quicksand SemiBold" pitchFamily="2" charset="0"/>
              </a:rPr>
              <a:t>can</a:t>
            </a:r>
            <a:r>
              <a:rPr lang="en-US" sz="4000" dirty="0">
                <a:latin typeface="Quicksand SemiBold" pitchFamily="2" charset="0"/>
              </a:rPr>
              <a:t>, </a:t>
            </a:r>
          </a:p>
          <a:p>
            <a:pPr algn="ctr"/>
            <a:r>
              <a:rPr lang="en-US" sz="4000" dirty="0">
                <a:latin typeface="Quicksand SemiBold" pitchFamily="2" charset="0"/>
              </a:rPr>
              <a:t>and the </a:t>
            </a:r>
            <a:r>
              <a:rPr lang="en-US" sz="4000" dirty="0">
                <a:solidFill>
                  <a:srgbClr val="FF0000"/>
                </a:solidFill>
                <a:latin typeface="Quicksand SemiBold" pitchFamily="2" charset="0"/>
              </a:rPr>
              <a:t>man</a:t>
            </a:r>
            <a:r>
              <a:rPr lang="en-US" sz="4000" dirty="0">
                <a:latin typeface="Quicksand SemiBold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1523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Quicksand SemiBold</vt:lpstr>
      <vt:lpstr>Comic Sans MS</vt:lpstr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2020-07-28T08:34:03Z</dcterms:created>
  <dcterms:modified xsi:type="dcterms:W3CDTF">2020-07-28T09:29:12Z</dcterms:modified>
</cp:coreProperties>
</file>