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Quicksand SemiBold" pitchFamily="2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F111-68E0-498E-8E06-98C9F9221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BBA9-57AC-497D-AA9D-B62E8440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4DA6-6AFC-46FF-8F6C-E327DCB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99BE-BBD0-43B2-B343-29807180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E3A5-4489-489B-8D45-5037799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78DB-C124-4A0D-84BD-7AA402BC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0B33-A566-4F7C-9F26-F7084B1B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1398-AD3A-460F-97DC-94D6F252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61E9-EAEB-4DA4-B57A-73B83BE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3F83-BE3C-4572-A8FC-545625AB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A68CE-F60A-46EC-8B81-0BCC4AFA5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ED9EE-A7A4-4506-98A6-E71F3E93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779-A8FA-4C93-88CF-D14E1712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B42-C8BC-4472-8C31-D0DB065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04CE-50BA-4274-AFD8-D85720E1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7F26-B39A-4D2D-9AE3-90F6C02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D2FF-9B16-4FC5-992C-D6C2F977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059C-5865-4EEE-8C75-73BBFA8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98A-923B-4BDD-AB7A-DE51CE6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9D99-80AC-4024-9C39-5056082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FFC4-0B76-4826-B962-9A70C0E0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BEFE-DF66-40A1-BC78-65D0E626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6692-C478-44F9-BE1B-FF8769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DD3F-D5AD-4005-87A3-EDA461BC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636C-79EB-4001-B7CC-C9BDA59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FC6A-FAD3-4841-913B-6069A4D0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391A-0886-4ED5-B325-1E8CBF55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4D7E-09B4-452D-AED2-F8651E2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5B189-137E-4B64-AA63-F15B14E7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F0F2-2C52-4A17-937D-CEFD73DC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E391-FD8D-49F1-9BC9-BEC85237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4413-4B2D-490C-A38D-54579493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9B7C-DBBC-4F3D-95D4-703AE351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6360-3693-4E0B-9169-5214EA83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765F-856D-49E6-B980-65FADB05C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2CB78-9BB8-4D77-AE3A-C498881EA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B42B-064B-4857-81BA-0BE3968F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3B7E3-C5B5-4F26-A887-539AF28E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E2E3-16F9-4686-BACA-171969D3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AB6F-8FCC-4204-AF34-FBC115E0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669F9-92E0-4160-9487-15C9CDCA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8F7D0-0BCE-4FEB-B3F4-60A3CB1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4B25-B56B-4092-8A10-74136DE3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BF2A0-5D51-4E8B-B2A3-441139A4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85F53-CF1B-42CC-B30A-CF13C2B5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D60A-FC6D-4C58-B4E7-825494C0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992B-89E4-48EF-871B-3D535B85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CC07-2A04-4D84-B0CB-87C2707E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7A7C-9135-437B-B69C-3584D924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36E2C-6053-4BC2-A03B-951E7014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3D8E-D1B1-4AD6-AB22-34AE8A88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8FD6-BB20-44FB-A94B-1C55B0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00A-7C07-4571-9165-5BD7ADBE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78087-3189-4922-9BE4-E72576C4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68E2-0A57-48DB-B2F9-CDC50CA5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D111-BA36-4438-B619-A75C57AB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F05F-E119-4015-B3AF-25F83CA1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793D2-0C2B-41E8-89A1-2F280C3F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26CB-58D4-43CE-ACC7-D53F8F44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A55A-EB58-485A-A920-69385EDC7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A902-F136-451C-9298-787537E5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A52B-EC6E-4B54-A77A-09DA9B34E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566D-F7E7-4956-A11B-116C69FC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15D51-531A-4121-9465-CF444248484A}"/>
              </a:ext>
            </a:extLst>
          </p:cNvPr>
          <p:cNvSpPr txBox="1"/>
          <p:nvPr/>
        </p:nvSpPr>
        <p:spPr>
          <a:xfrm>
            <a:off x="695739" y="1590261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Word Family: </a:t>
            </a:r>
          </a:p>
          <a:p>
            <a:pPr algn="ctr"/>
            <a:r>
              <a:rPr lang="en-US" sz="9600" dirty="0">
                <a:latin typeface="Comic Sans MS" panose="030F0702030302020204" pitchFamily="66" charset="0"/>
              </a:rPr>
              <a:t>_</a:t>
            </a:r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37150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o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h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o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c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o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o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t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o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b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o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m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7CFB5-3236-4D0D-81BB-A3AA6F99DD5F}"/>
              </a:ext>
            </a:extLst>
          </p:cNvPr>
          <p:cNvSpPr txBox="1"/>
          <p:nvPr/>
        </p:nvSpPr>
        <p:spPr>
          <a:xfrm>
            <a:off x="1066800" y="2151727"/>
            <a:ext cx="5590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Quicksand SemiBold" pitchFamily="2" charset="0"/>
              </a:rPr>
              <a:t>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cop</a:t>
            </a:r>
            <a:r>
              <a:rPr lang="en-US" sz="4000" dirty="0">
                <a:latin typeface="Quicksand SemiBold" pitchFamily="2" charset="0"/>
              </a:rPr>
              <a:t> with 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mop</a:t>
            </a:r>
            <a:r>
              <a:rPr lang="en-US" sz="4000" dirty="0">
                <a:latin typeface="Quicksand SemiBold" pitchFamily="2" charset="0"/>
              </a:rPr>
              <a:t> were on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top</a:t>
            </a:r>
            <a:r>
              <a:rPr lang="en-US" sz="4000" dirty="0">
                <a:latin typeface="Quicksand SemiBold" pitchFamily="2" charset="0"/>
              </a:rPr>
              <a:t> of the balloon when it went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pop</a:t>
            </a:r>
            <a:r>
              <a:rPr lang="en-US" sz="4000" dirty="0">
                <a:latin typeface="Quicksand SemiBold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15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Quicksand SemiBold</vt:lpstr>
      <vt:lpstr>Comic Sans MS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2020-07-28T08:34:03Z</dcterms:created>
  <dcterms:modified xsi:type="dcterms:W3CDTF">2020-07-29T12:20:21Z</dcterms:modified>
</cp:coreProperties>
</file>