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embeddedFontLst>
    <p:embeddedFont>
      <p:font typeface="맑은 고딕" panose="020B0503020000020004" pitchFamily="34" charset="-127"/>
      <p:regular r:id="rId10"/>
      <p:bold r:id="rId11"/>
    </p:embeddedFont>
    <p:embeddedFont>
      <p:font typeface="Quicksand SemiBold" pitchFamily="2" charset="0"/>
      <p:bold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1464" y="9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49F950-02FB-E052-5B71-10F3A32A0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85520F-0E67-6CB2-075D-9B0A35462C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82FE018-48BD-1598-CED3-A95920DFE1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70A451-F284-D69E-EE50-C55E54100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A63394-AF35-458D-4E19-2782CA1A7E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8D2554-6319-49CF-021A-F3EC43DF30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08400D-604C-7CE4-FA35-5599ADE3B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7827650-AAD1-0205-C056-EDCB96647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3FC3103-06BA-8F73-B49D-AB2FFCF1D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B3C6EF-F8FE-347F-3F1B-8C9734381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3D51E1-AE95-EF10-FCC3-BFAE116E7C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153E4E-D4A1-0013-6EDD-0AE8E0CDD0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7136F11-051B-3EC2-6EE3-D528EEEA0D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B3EE478-4CEC-7DE0-3F60-6712ABAAC8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5D43966-7AC8-6EEA-8646-E521216B5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3144B95-0DA1-6EF4-5AA0-181E08AA8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D96578F-40CD-63FD-191D-40C0CD487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2BA704F-CD97-831D-287D-6086B2907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E384790-8611-F997-E670-0714A5171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26D3819-D432-C7EC-4E97-F59250E9ED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4204EAE-19F5-DBF1-F08C-37A87AA9D5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4B56DB-83CC-7872-542B-FA319ED34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529EF32-5D93-155D-41A4-C11782FBBD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84DF272-CE84-D105-AA88-C1BE597AF3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29BC834-D5E2-76FA-B8CE-683CA3F12D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5261F70-7422-DEF0-90F0-AE50F0646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6131DA6-F892-DE65-C28B-121137969F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E6636B7-6671-CE65-FBF1-52E614E3F5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C9FEC22-5D65-6330-159A-FD1F52AAE0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AFC7AE1-5AF5-B99E-AD2A-7A58D53F8D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23A533B-45AB-DE05-D9BC-2A85DC7E49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7B27AFF-E1AD-919B-B48A-A66AE9BC6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03EF391-B86D-2B2C-2B2B-90683DF67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F1C5B6A-F859-E85B-FF50-A13543EAD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DEA6134-E3C2-8957-F319-9D32B6FEC4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B1E582D-A023-5A7C-2E5F-67F5EC683D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1912BB7-FA29-AF05-FC02-5C736F4FB17F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F36AA51-2AB3-2BF5-FFA2-0DDE9FACC55B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B86430-F9F8-56CF-353B-E27EF8D3ECBC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C3E0FF-CE14-B2E5-4EDF-80C520CCC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C975C3-F66E-CC3B-037E-BC4A34CB60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A55D6EB-FFD0-54E8-A3E0-480BC1328B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7120E7-0437-C002-39D3-731FF570C3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7DF25A-34D7-D09F-E24C-71ED71D362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A30FC5-20DD-5E3C-A8BB-8ABC5AF01E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55C9EA2-F197-FE13-8B22-9522E404D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D841C9-7A7B-0E31-CFC0-82A936674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1C3E889-BFB6-5A0F-A471-43937AE0EB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77E50C-A6BE-54A6-AA6C-BB44F3BFC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733FF25-143F-C2A3-D520-A84FC7386D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0D74B5-FF58-8DE7-0433-3F7568BF3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03BA1D6-03FB-BB82-429D-2ADFE26EB9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00AC35-9A31-2C67-026E-ABD3CD6A1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6D1983-2675-6E05-326C-560200C6FF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ACEE12D-552F-9B63-2745-9BC03C8875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889F0E-0D4C-12D9-C8F8-3D3FA16944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0FA93EF-FDD9-7355-DDC3-E55A89DC4F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840204D-B208-6ABC-663A-8C4803AA86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258CE1F-D803-BBCD-6B6A-B608244C02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3D74D4C-EE22-5479-A6B3-BD8730230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B85EC06-BD62-B31C-7B80-A9343838F2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63D9707-58BB-B803-FAE0-767BC77BA7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1A4916C-1A8D-52C9-1ADF-A926C73150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B282FCD-3B3A-4266-2F16-3723A851E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BC45763-A562-25E5-88EC-66EF6CC18F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8A10ACE-8DBC-D771-8DC0-E42DA17348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54E0876-24D4-7C73-9FBB-3700FA7A48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E2282BE-1033-2560-D8D9-D32648528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D684879-51B9-A81A-6CCA-26E45BB6F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5611466-6AB9-A68A-BD8A-70DDFDDC5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80A6874-E67E-97BC-90E9-A3D3191CEB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CD56680-C140-0DDF-ABE2-407BEFABC4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82F77A6-956F-8B3B-9AB0-C352B07D46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05F608B-37B1-0EC2-D12C-1721B6D8B7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9BF5498-C7DE-EB1A-F0B0-D61A04EAA4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7CEC3EA-CF9C-40BC-58E1-84958336F4D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7B054BB4-62C1-0C35-ECF0-6357BEA8679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s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46161D7-EE51-1972-059C-A0154F9E9A8E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E2E8BA-4838-09DE-3AFC-D1D4EB53E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87F5A59-3A12-E1F9-2366-A0B462964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120F2A-8DFC-BDF0-0F2B-3E2E1ABFF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C8E450-07FE-AEB5-5DC4-1EBF424161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DD56CE-6681-8712-AAAF-AC3C008E0E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D8E756-0A3F-AF0B-FEEB-C716A77949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0710C2-AD83-4186-20E1-01E5C0D6AE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97ED5E8-6519-E3EA-7A9F-31BB4C5185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91A426B-AFB5-FF5D-E8AA-6A431E03BF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60EF74-04EB-0FB6-08BA-323BBF6172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275574-6AB0-38D7-84C2-FF01C43EAD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A2774AE-793B-0065-7783-0F2106105B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EA146B-2C03-334E-940F-575A6BD3D8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06BE72A-47C3-6639-4239-1CBB1F763E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B3A892B-D243-2C83-5253-D12B49A966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B5B36ED-5690-8518-3DBD-674359E3F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CD71E69-4CF3-52C2-9ECA-0ED697A238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45DEA8D-9A69-77C7-E213-41D9AE86A3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07392F-CDB4-6158-CE3A-A13FCA563A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27492EF-785C-DAB1-3D93-B5CF388DE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288268D-0675-D315-2A5F-369ED5DAE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EF16151-7014-72D1-D51D-B26D5E287F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D4F6BED-FC6D-AB00-7130-EC72FCD9A8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753D26B-4D08-5653-E607-C33EA2E82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A6B795-9C03-07F5-274B-5C7F94AF50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FA97C5E-1E44-7994-AA00-290A5DB656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35AFA2A-C9EB-41E4-8558-18E886FC18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8F3FA11-ACC0-4372-C355-3B467C0C79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23B4AF7-C7D8-DAC4-8EBD-74383DC708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57642DD-92B6-D675-6BCA-F2E845867E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F3CBCF9-1151-0549-6A94-C913595B62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55D9E22-154B-107E-0FB2-8F0330CCC2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E907AEB-735A-D07E-8C11-C9E937317F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B9A718B-4672-C438-AF77-D7154F6313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44D4AD8-5FB3-25BF-93CF-B6A58156E4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8D5F336-6EA3-F5C8-5313-02E2F1A7C7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805177E-7D02-5AC4-C028-B848363AD45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74A932CE-DF06-BE98-2876-A3CC109437B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m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51C5DFB-C2BB-0A35-D7B2-71D45BE067B8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B47CFA-695C-F332-D0C6-D6C324A045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E2641B-1F46-CDA3-1004-B3FEF76D37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A038C0-B47E-8D7B-A92D-845F8F2E0E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483574-F93E-0EF1-AFF4-0C8FDDBB6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A1F447-E16C-6D3A-038A-5ABA94BBDE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31E435-E978-E66B-6427-6F785E3BBF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0247EE-1953-197A-A1A3-95303D34F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4C2DD83-735E-FE30-BE87-1D5871679C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27B8165-1329-79C9-559B-C84F8B3A5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76F38E-2D34-D41D-4F8F-5551DDE94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F847E93-9298-F967-0A68-9B89113063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1493863-23F9-9E63-78F7-3D044D4815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392648D-6BA4-EB16-CF93-2D8EFF1465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5A7238C-8D8F-3CF0-4428-2C2EFC476C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05732E6-A327-8BD3-8A4F-29437CA89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F0E53A5-C458-7F27-F9C1-A3CBE45B71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281126C-A77C-2C59-8646-221B66ACCD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EF1BB35-B691-79C5-94E5-DD99130AC9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7526B95-64DA-744E-C313-D144AE0E40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7F441FA-CB3B-521A-5A70-519398E66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B3407E2-E3B5-2FFC-4F8D-A916553009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3265E8C-2EC8-1A65-0B9A-11AACBACA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9B0DEB-BEC0-EC17-C4EF-A83D960057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77A7B30-4EE5-A131-E237-2579766207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3803AE5-48D1-CCE2-86C1-4D9ACF862C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DA5974D-8EB7-84F3-EE8D-DDF177505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1045604-0CA1-6280-2AF0-AC08CF1DAC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00E694D-4BDF-3677-7509-60EBE7DA12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8DC6556-793D-5FC1-1E62-E6562C2B91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D79D394-B031-BF77-4D24-D4341CAD08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7A5488F-594D-6EFE-E592-61F21C8BD2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5C88A6A-8E22-4B72-7C4F-2BA8F0A8AA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93F3396-FDC2-5B97-2033-9F98D0CDF2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0E349D0-A840-EBA8-2B11-1EBB3810DB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131C650-FBAB-F49D-760A-6B80855CF6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2F5AB8A-4391-22A1-55F0-D6BD56FC35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4DD57898-35BF-8EA7-3097-1F6A3DDE42E9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7A209A55-6D52-C851-F1D4-3512B9B14DDE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r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2C674BF-18E3-2C69-F3F2-DE5D7A88A036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8A6E71-AE0E-C0AD-92CE-7BEEE36FBE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471598-8023-1027-4705-E119A5B8DE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DD1D4C6-2BF0-2BF9-95FE-D52DE1AB9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6ED338-E295-85FD-A1CA-7FBDB5758E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8BAA69-B377-05F5-C93C-8828E23158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86A1FF-1B5B-1140-2024-0750570526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DDCE5D-156E-C659-6F44-8BF34A30F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E63D1E-51F7-7381-19A3-76E77DF3A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09B16D-A3BE-3925-5F94-4165320EFC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43D9FD-7C49-B9FB-48AF-DAC8188572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A2E2CB-A979-1BE4-8EE6-65FD3250D6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11B6DFC-4A39-6490-4612-3DC9510BE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926781-60DC-FD87-2989-7FB6CE9B2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7A3B89C-8DB9-066C-DB90-B23777EC9D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57D55E0-0FD0-B136-4896-D5F95FCC3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B4CFA67-A84D-BEE1-93C8-D5BF3BD0FD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D1B064D-AC3F-3D77-5A89-F2A269D06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0B4F0A8-A578-80D4-3451-333D7BF83E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183196E-9615-0A61-0596-11FEE0CB04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B513ABC-90AD-8A85-38AC-5E718A2D4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8B6F395-9BAF-C2C9-E560-9EC9EEA326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1AEC70B-1E1E-9499-CA56-3544076C99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9FA41A2-EF51-C2ED-8550-FC50473A03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AD15E5F-F55E-A3F0-A98B-5BF4C4C94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768ADB2-0B45-0B62-D9BD-04274CBED9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1B16223-A33B-A730-A394-A3F655227E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80ACEF8-A444-4BCD-B82C-92A7A7904A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B607497-C13F-E297-467F-372D449AE5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A8D4506-48E6-0860-FC25-30B619D99C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EA72A09-CF01-4C8C-D48E-6F39BE78C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A15CF13-9BD1-FDA0-4740-DA94D0FEB2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642A637-31D6-2300-05D0-823E6A3A7E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A8F34A0-A2F5-9FA4-6991-97BBE57840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708A48C-4E9E-62B0-0C1D-8838FE4BD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FBE44AE-A576-FD85-7B4B-4E4488A50B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AEC8869-BC4B-573D-3FF2-A18393CF2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5A13C284-7D7E-6DEA-0EF6-020BB723023B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7DA08F4B-F6EF-5BCE-F54D-93ECEA241EC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m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A3D57C8-59F2-FB54-69F2-D4DCE68AE09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ACFC42-F091-83A7-BC58-E20892DB7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9787A9-0857-D8FA-4519-87ED52AB8E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674B150-C3FB-7421-A4D3-F8B0BFC86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5E61EC-66DC-C16B-059B-3672CD01D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42E9D8-3413-D29B-9C5A-7B0C852C8B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141211-D2EF-5D14-373D-5D16A4755D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D0C210-9B76-0210-38E9-AF1113287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4B7847-FCFD-4943-7828-A48D73974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A6FBA5C-8C90-2CF1-0C81-2527F6A34D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E8967F-DABB-7A6B-26D7-AFBC6EB92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9EDFB03-A790-39DA-7479-0FA92C2ACC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2A1D342-67F1-8A31-80D9-547FB44B5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762DEA5-1BD7-9B61-E668-A24B7EE9BD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9E1AD4-8C1B-6C27-03B5-578459B56A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8378FB8-8091-1960-874B-BA0385E0F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C2C75D0-6E95-5575-66B4-2641F7EA9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D4B1554-EB90-857C-FF93-A289BD0AA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9DBB9F-BA06-2C0D-BC7B-AC32271EE4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2D41254-FD00-F5A5-FFD4-C8FF4FF98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D97F957-CF07-9F05-A644-6AD4DBFDB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2B84E3B-F8C1-E864-0248-83D3C669A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68350AE-8EEF-1FEE-34C2-CC1D563FA4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236B682-7BAF-7A20-C15B-D7B3ED42C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CD2021D-8C6E-77A6-D4D2-131E8507A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E6BF61-822A-07A0-A311-FEEABC7280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5455972-17BB-D325-105F-C2D31B53F2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C5D6E7E-944B-6B0B-C2AE-53D2305AF2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58D3FFF-EAA7-AECA-B891-2280B1112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EE7539D-DD53-BD86-E33D-31795E48C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FB6E983-B462-4251-6C6F-DE74048FC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68F2E7F-0813-108E-66BC-18CF5AD941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AA20545-07E0-7632-349E-3A8EE8E02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1B0E50B-AAE2-E3A5-6130-384D774BD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C8C60FB-7692-9C9A-8645-9EC0BFE92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9BDC093-3611-561B-3F14-BF473A7F91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AB1D982-4E12-21F7-BC0C-62D72502B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FFB1D18-DA17-0A2E-BA5B-24471A7953A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0280CBE-2C03-CC5A-972F-BE7DA82ED6F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j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2DEF946-CDDC-4689-33A9-8C1EE8DB7517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93A649-9492-BAFE-0319-439D41A59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CB39DC-3575-2877-ACF4-C8EA997054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F3E399-5090-AB3F-2D3F-C595D3912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BF0604-7568-E363-1C41-652C71FAF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ADC647-A033-0988-3F9D-306787D027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A4A82A-27DD-6FF8-9C3B-E48610491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C92E90-2106-4572-3B11-740D348519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0A4029-2419-D4EE-352E-2DABB47D06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E8BCBB1-EC51-30D9-1FB5-98D75E588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88F3ED0-91D7-1519-0D83-E44D64474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37532DA-3694-178E-ED52-4177099991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E23568-499B-82B5-C9BB-DF591E1A72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66BA00D-3254-6AEE-6DB4-73F48DA4C8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F9D3A4B-D2A4-1BFA-0B63-5D92B2B1D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79E9876-D214-4C5A-5461-EEBDD43DB5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21ECC18-67FA-FE1B-5180-059242467A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6B5D559-C490-EC2D-2193-A9C612E83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9C58295-447E-C664-7434-D12372F34A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58528B0-5366-A59A-A003-875054E4FE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C3A998-E2AD-E3EE-FE16-B4800BB85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4C2B773-5F8A-E55E-E78A-4936C0F6B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5426356-90BE-3445-BB1A-3F51AFC85C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FFE3813-95B8-4C0F-EF14-69EF77C09F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81E3489-CAF8-66CA-3A96-C6B123FED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126364C-3F20-F75B-EB1D-FEE11BC620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83C123D-E276-A8BF-24C6-1175FF8E94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65696AD-84DB-D566-BAA1-A3DF9DC665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9534392-2491-E76E-E0AA-10AEAD4EAA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D25E384-31AB-8B3E-50C2-CF678B828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5B0391F-E8E6-BE62-977D-D819D7F882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52559A1-57B8-B03A-47FB-E0A10389F0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D1A1F46-231B-B69E-6AC3-B9EF4D3EC9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44B62A3-369A-FBB0-3EA2-2E82900218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D938FFF-241C-3174-4658-C8455FFAD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ABF0928-A5B2-51DF-9AF9-10590BCF08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8298474-2450-6BC3-F0D3-3793198DB4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D92D83A0-4575-BBA2-D1AD-D14159058540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AC9EFD54-7CD3-8696-A5A6-F6B1708F52E7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630E7F-18BF-B351-43B3-B39AD29F506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A51EE0-644F-5826-26CF-18E8234B30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9C27C7-13EF-217E-C034-B4CC462B91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335998-520C-9D9A-DBD0-F2683924A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27C45C-425F-D13F-365F-80670B6700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8A360F-2246-F37F-DEFE-1FB9F308C1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420F31-3F23-8BED-73B1-1C14A0AC6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45B9DD-05DF-EA0A-FACB-0EA381EC0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A0D98F-7377-9F04-16EB-727381639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613D059-260E-90DC-597F-9479E7E820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F7C70C-6A0D-995B-5588-E5BB86E2A2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DA415E-E888-05E7-2F5C-000C9B2DEF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1E37EF6-58A5-1ADB-14D2-5F018DBC3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407B0B8-887D-9AAE-8596-DD2E0D52B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764AEC3-729E-785A-C52F-537B851E12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8375E59-486E-077E-7D4B-35BBEF04D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327DFD9-A3AB-4F24-159D-7F84D2CF32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0FEABAA-A983-AEB2-C372-297145F993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C16E963-70A6-6F69-4F20-03EA70A356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FF6BCA1-B712-C4D1-EA51-AD4699EAB7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0ADA530-6749-8D4B-BE87-2B004030D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4F40ED0-6B2C-0A0F-5FC2-9472A62F22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952C8C7-2635-41AC-569E-2A801C861F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9ED1ED5-BF94-3ABC-72B7-1A52053CBD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D33C059-2B3E-A0CE-BCC0-84A82C97A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95C5710-4A7A-817F-E94C-7F6813B5BD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B5BD0F3-058C-96AB-CE88-F7E67F7EC2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67498A5-ACEF-3930-1083-15320C9E5B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AC33D82-2B7D-5683-7D01-BF217FC85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7A8D01A-BED3-B069-70C1-28A339D5B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076D943-0C14-FACE-2043-D1F15FF271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B411E30-EE69-F5CC-2B16-6F0A6D14B3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F8C41B6-3848-C025-F788-640CCC545B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6AE0D0B-78A7-7249-A14A-DD39040123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76B84D8-8BA6-0E3B-4A67-23D30CFC95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FF12242-7E31-628E-05A6-EFF19C1641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00877E2-E600-43ED-E981-7AAC0E4756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5830405A-F650-8BD3-DC5A-001CC235A85A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7545449C-B29E-C0FE-BE9B-E8864F7EFA5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u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594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Quicksand SemiBold</vt:lpstr>
      <vt:lpstr>Arial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2024-08-26T08:52:04Z</dcterms:modified>
</cp:coreProperties>
</file>