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1944" y="12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57AB-7908-851C-C77F-5D149288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4072D-61EC-ADA3-3F44-E8A855514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EBCC-D3CB-0A09-EEBB-5FE2CA9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7A44-4D65-4E20-EBEF-E33BE309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CCE66-FA42-B0E8-CBB3-28CAC2C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70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2FE8-836F-FF34-7BA2-94864169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C4978-4656-3E51-CC5D-AC0F1997F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8777-78D5-D8F8-39C3-2EB907B7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9529-7395-411D-FD02-D0D699F3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EB93-B51D-25D3-23C0-F4A6197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3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1C454-FF5D-7262-5366-28045535E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85AA2-FF75-2A39-B684-6C55B7C9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E0BAE-E48B-EFDB-DF64-611D6A78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7A402-E5C9-07FA-10A0-FC556021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F8E0-2CFB-33F2-541A-0DC9518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2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D2B-8BE8-64D8-1A66-6CD5FAED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D897-B1C4-7D43-BC78-FA1F1BCB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C8CBF-2798-4A2E-A2F7-8E2E79B7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F557-41EE-F231-4B48-FDC87837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5CC2-E19E-E8A2-8265-5B19030D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AF4B-49B8-EA0B-71B3-07593063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CCD95-77EA-9223-E8BD-44DC05B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5EBE8-9F38-7778-3123-FCCBCD3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6A23-F422-0C49-FDB1-CC9E8105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B900-9AFD-958D-CA58-1DF96F00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5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B1A1-6E02-441D-D633-36355646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6D62-CAA9-BAF1-BCFE-B8D1AF2E4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FCB24-8DED-23C1-F6AD-B2B90C30F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A66EF-7A97-35D8-B6C4-8B8A8E46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02BD3-659B-3760-4730-6FCAD4A9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40B4-5E5A-326D-C8AD-B2CB91E0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7F49-CFB0-548A-C3DE-D570A107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97EA-9DEA-D9FF-2BD5-B3DC7623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577C5-8F01-0BBE-BE28-82A0B4F06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8F728-0886-69B5-0AEE-D687523DB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B1560-C2EA-65A1-A38C-EE097788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05F67-89EB-58D2-FA9F-0E36B353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BFABE-3BD7-B65E-C67A-E2B8E51C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F47D4-59F1-8CA5-6CC2-F0158944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0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4524-14B4-2510-501E-43ECBCD5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FD554-7F5D-B722-02C1-41D4404B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B6D5F-88B8-5154-C174-7F444F1A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49AAF-E67E-8DE1-3D32-471231EF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3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FFC15-1243-EBE9-3495-CABC5F8A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E9DE1-3A40-01CE-5EEB-C0D8BF6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AB4C-C53E-43F0-1849-6201E24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95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1B59-1860-8BCA-244F-5B50897D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EE57-AABC-7CEC-5DB8-C41CE85C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C5D99-2407-3BDD-0623-12346667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F50E5-401D-77F8-417B-420869E0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63BD-B27C-EA2B-3751-0102ABB5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E93FA-3CCE-DA28-EB86-7F42D106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2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6FA7-E73E-E5B3-DF6D-FD1835D7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DE68E-15DA-D4C2-34DB-E7BFEE949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ACA3-852C-FC21-7D27-3AB76650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0602F-BB29-E152-F387-3DB3979C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AA99C-FD0D-2826-4E03-25696717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3485-B62C-6149-72C4-7A811EB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55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5C868-4D82-C4D9-504A-3DA8F1BF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A573-A48E-EDCF-EB30-A759346B6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6FA3-9106-EA6C-F2A9-0C5450E8C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C2EE-82C4-0861-FF02-C6B166035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6C82-6835-5FD9-25A2-961DF080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7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73050B-EE13-ECC6-DCFF-7DF0918EA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E51E59-1B78-921C-7570-BEE9D037F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1ABE6F-2CBE-E96C-9010-EEB131CC4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DD93BA-8742-1F1E-56CD-7FB0AAF21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857F5A-1054-CD44-B1A1-CD9D6F402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17C68C-2C61-9664-1AC0-5440ECDF6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A74821-346D-F980-25C0-6F7B82FF8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5CFF5D-4E29-1965-7FA0-F375D13B8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27F7FA-76A7-A56C-0857-D94ECF7C5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1B0200-2FDF-2C61-3041-7796BC589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2FF01A-625D-AF01-7C51-EF85FAA23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CE65A3-E441-BD7B-4141-304264D94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94350A-0B09-EE22-2B7D-CC21F8860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418E15-A3D2-231A-80BC-0CF440905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328F99-421C-CBAE-E9F5-C6D8BB4D3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A7FD94-39A7-D28A-16F5-C13FBA05E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EFFAF8-B3A1-2045-E6CE-2C7EE32B0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5097CD-9F80-F61D-3143-977496C68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34F856-BBB0-3799-74E8-FF6D995BE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75BAE4-21D9-8303-DF80-E817547C8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24B80E-AD85-C280-7457-50E57ADF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A04AAB-0F3F-8C59-79F7-8E5B1827B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391CFA-2F51-BA79-7322-6BF242D24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FB43E6-86E2-04E3-73CA-505584A94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382C20-75C0-7918-2A5F-54A9DEC11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28D9AB8-8992-5118-62B5-0772664C7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5F08A2-5DFA-044E-A2C8-A455AC399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6E79C8-F64C-0C33-6A60-050C53620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E7C03A-B258-E0EB-4DC7-B68D8F745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7E3BAC-C8FF-30D0-5399-52EF66A84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4F7C6D9-BFDD-35D4-2C2F-9873687A9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D7EF53-7D07-3FB2-A025-0B8018033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A29ED6C-C77B-1A20-AEA4-EE6C063A6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C6393A1-C304-9D06-8817-1BDE6DA82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E042303-0B0F-EE6C-1F2E-9AA34B8DD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4619ADC-F19A-6C2C-F7DD-B14CD90CF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1C55ADFE-84BC-CB8D-F8D6-A619318EF466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1A7E8E49-C5F2-FDE7-871A-FCCE383EC088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Train Station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1995DE-366E-BA16-37B5-EC6BB89E1E44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125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EBA16-709A-D100-D1FE-15F65344D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ADF337-4AEC-E0BF-22CC-6B02EECDE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C1263D-3FA2-8FFD-0CFC-5FCAB4B24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AFEAC9-8F3E-9D7A-1A63-3801B9363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F9DF5-A235-3AC2-E177-E6FC86B9C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236FE3-4E64-EDF4-24B1-42F8875C4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956524-FF36-5763-4E8F-16EBA7519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F924BE-A9FC-B295-2558-0A3EF28F8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B412BE-BD67-E8B6-9668-2FD14E44F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866134-4CF2-4BA6-FD52-D34984DA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5B670-52A7-B861-602D-96E35F51D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8CDB6D-0EE0-B40C-8416-83A8C55D7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1A6D5B-D1DC-96CE-3B19-B4CF12A7A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C5BC-3F0A-694E-EC43-64DBADA2A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C02E17-91D5-CD18-245E-5D86A9A7A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96E7B1-4C96-5C70-1715-3B771C0E3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638E50-26BC-6E44-7A9E-67D0FCED1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5A9D7D-8F2A-74C2-A00F-5E994F960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1B2212-05D4-3DA2-32FB-8FF278279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C8ECB9-D63B-6E9F-7CF3-DF4934D79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7515A7-B2A9-960D-F1C1-3C57643CB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33F861-EB01-50ED-21D0-0F285B5E5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D0CA9A-858C-F206-01D3-B74C5F2FE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DB8106-F74A-B610-B6F0-3FEF613A6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BD1AA4-1014-7F5C-9BDC-91B0F8282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91522AE-A3B4-99F5-B310-67FD94516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9925DF-1A1F-373E-209A-358802249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3522585-6687-4899-BC5A-A865DA455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1617EEF-37C7-6CFF-5BFF-5D9561827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23110D4-1894-5BCD-CE4C-B7568978C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2FDDBD4-A016-CE0B-C39C-9CF765EEF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84E30D-044D-FBC5-EB6E-C7A6E4CF7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6DD57C-6006-A669-6B2D-848AB550D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0BDA2A6-92E1-B81E-39E1-C80AF4D05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96F0D8B-764B-FD96-237D-8CBB2EB92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F4EDE05-4DB9-E090-D917-EEFBC43E9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F7A85CA3-7B9F-4C7E-3668-C9B1E71E80B9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DB37C9E5-BC50-A2A5-2178-43BFECC2E23E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Hospital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3B26B6-24BB-4D81-B2EC-E704525975FA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546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E6530E-A0C4-15D7-5384-13E87525B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DC3393-3418-56D4-A32F-626E95752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4D54AD-7317-A47C-0596-9176F55C3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49AF9B-F827-78A9-8BDA-1B971EAE2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08745-26C8-77B9-5E29-E1451D895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3E7113-D64B-DE01-48D4-68AC4DD8A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3491F9-1E90-B93F-38AA-8A0AD2603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8DB786-0CA6-83E1-A9BA-E637EC1D1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EA927B-7ACE-F575-8F67-8136AE830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9541AC-43A7-032B-947A-86883653D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27C4F6-E505-73C4-CFBE-01C1D854C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0D541A-DAF7-6462-E623-B42A415D4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FEFE99-1083-6BDE-4321-98553622E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07C8A9-E452-A53E-46A4-3EEF83D33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2B0262-D196-9390-2797-359BCBD4B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7730C5-C452-A874-ECA9-FB955242A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884887-7385-37D4-E8ED-02799A180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4CF28F-58CE-B26A-82A2-01EB9B3C4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5C49C4-BCB7-9A7F-1054-AA5F18972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B4BA5D-997E-D8B1-DF96-A906168FC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65D717-6A7D-197A-754D-3675D1D34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1CC9E9-B222-E7B9-787F-E8AB43940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BE84D4-B301-0534-CF72-FF4302715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31E00F-B0C1-6BB0-FCFE-5B35D1B07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9FD487-059E-5293-3D10-35D598BC1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06A1CF-35E8-6092-A192-494E189B0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77D651-CB67-2FC2-F4BB-E34C0F6AB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AD443E-BB64-012A-B897-FBCB60407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09CAC45-22B3-4712-F35B-5BC2C7604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94E6293-F466-D303-56BC-ABBD7EAF0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446D5DC-162D-2F37-3693-0731D556C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6CDFE86-843E-034A-CB62-B3E8DD737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D65B867-1CBF-3C6A-BC03-243D61EAD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27A1A8-88C1-7B56-86B6-1FD260FFE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97AE7F2-EC55-A585-A603-EB78EC44A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A72609-E70B-A47C-E39E-34350D213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7BB6A3D5-E019-F82D-80E8-F97C8103C44C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962E3A6A-137A-2224-774E-DAA495EC5919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Fast Food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7821C0-E54A-4094-FE6C-7F83BFF34846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87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BDCBC9-BE12-6A71-58FC-8AACC4268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9F6DEC-CDC6-CB5C-AC55-89EC734E7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B5A41E-0C9A-F35A-DE72-BCA5691FB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6937B-5B56-E340-1E2B-A664440BB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EC77AD-838A-87EA-0303-E3EB4AC64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7C3AE0-6324-11A0-F576-B9EE3B945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C32C8-22BE-AF94-087D-5BCD1BE48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30EF44-71FF-450B-24C1-9AEC1A8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C521A4-5BCB-7257-0B9E-E3F029E47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063F9A-6905-CDD9-34C2-8C86D7311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0DAC72-FEE1-E07E-83AD-040F46485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213C39-2AB1-0C62-A590-A941C786F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CCA721-7194-41A3-4EF4-B50A4D426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E6D9C8-6B2D-9907-FFCA-46A5A4829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766A6B-26F3-2AFF-2199-991844035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2DA8B4-AA5E-FA82-5D06-49D914415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1BB712-BCF9-4DB3-BBE4-F2CE85136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8A3EA9-DB1F-8A59-7EA1-08CD0DD86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75A466-0271-C9A0-EDBF-5A7CA27B3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CE1672-D7CA-4A4C-5BE7-5A1A63564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075BDE-3F55-E11B-F054-BEF5B79A1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BBC093-39D9-69C3-DE62-16EBFE72C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60750F-34DC-FF56-822F-EB3FD8540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53B9C8-2ED2-0B23-E7D6-14EFECF37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42E133-E573-F2EB-7A52-5DF6BF09A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94C737-EDB6-318C-27BB-C012DB452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8F64FA-26DE-6C44-A8A3-B5256E099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CE8C04-3D6F-2256-E832-4D20310B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C27915D-6468-0903-F42E-AF5130BB5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B40EA4A-38BF-6917-9589-E3DABAD22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423E302-1296-7238-8364-9C9F954A6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297E37-1684-E989-7592-F6CBADAE8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AAF29C-6C0E-597B-6901-3307CB777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644D50D-3C36-7BF6-9B7E-9FE987F0E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79AEA67-468C-B493-7472-DC61C4607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2B89D9E-C789-E86F-8CCC-01C64AD06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4A696826-A136-4E11-9B35-E744024DE039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B9E43E94-555C-8960-323F-6664DB36621E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Police Station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D6DF50-A121-DCD8-39FB-8CA09E2C23BF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583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32E6E9-7107-5E69-0C42-287CE878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6AD3D7-73E4-5E4D-8145-DED9BADBB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B92654-4298-BA81-3C49-18C94AB59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DEEBF4-B6F8-5AA7-7937-F9A8A6002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3E29-D1AA-7F22-8EBB-774898DAF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9B15F6-710A-C070-E314-7224C9368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BBAB0-6F9E-4737-689F-14773768F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A5904E-E1C2-0AF7-9E01-CF156CC57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5382D4-09B3-BE5F-1781-2E5900837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ECBDF1-B391-FAAD-21A0-49A8E4989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CE0325-9B06-1BD5-2FEE-13ADA29B2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A6D14D-821B-44A1-2FAD-303E8F64F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7AD2DE-9F12-BD13-9D80-36BA02707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BD35B8-34A5-7A3B-ACE2-3B3DCD6EE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C904AA-DF6C-EF72-3AB6-F06BE124F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B320A5-F552-46FC-59DF-594510815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8DDA0-BDF6-2237-2978-FC23C322A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0E690C-0E4C-B88D-C9E1-884303513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0107CF-042C-F90A-9DAD-7F6B8D4E0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C27902-60C7-9B2C-20D1-6C0871F2A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7C9BCC-B931-1BBF-301C-8F675F68F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9024E6-4620-BE3C-1780-6946841B3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36C75F-2022-9B59-5EED-1A1757B0E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69DB1A-3C11-A0D7-6B51-91017F83F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FB4B710-962D-2400-2403-F376BDBBC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874768-1E68-20CD-2D8E-C38121A87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A0FA48B-BC37-2CF9-AB1D-640937A81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CE5773-2DFE-A99D-20C8-13463761D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B3AE8FD-9616-7848-449B-895D6A3EC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F662890-70F2-AD97-29DC-9D3BAF6A8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DB3DCC-72CE-5CBB-24C3-1C149243D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C5253E2-05ED-621B-AE82-013F6E702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BC4D9D5-7422-B3B0-7AB9-836ABBDF9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6AC62EF-1E95-5B9C-A0A3-51987CA22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B9B5DD4-629A-D751-2046-96263DF66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7EDF1C6-E3D7-FB2C-8E86-2BFCB1A0B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DE97B7F6-289B-00FB-16A9-2967A2DDDE6E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3AE00781-6B03-667B-27BE-8FB589C2C55B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School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289060-39CE-B84B-72F8-9095A77EAA32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81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439D11-0CDF-E419-8C76-ED0613779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4ECA35-620B-51E8-AD9B-A6E7B21AE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9AEF26-8F38-07B9-B768-1B82C4E01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216C68-9CD5-4B49-B51F-4E620E622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619002-159B-6B91-046E-F61CD5A90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D6C5C9-B09E-EB00-82EE-ECF9C5EFF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1B39FA-D99C-C690-FAA6-4AF4D299D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A7BA7E-3BC4-C5C7-8AC9-21C2F7DEE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3A66E7-9FA5-3CDF-2B16-F6D8FF8DB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ED4647-30B6-94D4-64BC-25AB6A4CB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66B397-62AF-571C-AA59-B3197E88D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66896F-9A46-FC6D-0D78-C47C5358C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B2A03C-7DD4-A084-12A2-4A9ABDFA6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C56462-382A-5ACB-6331-BD75E8FB4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0128E9-8525-38D0-B0CB-546B13973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91D0D6-E23D-4EC8-49D3-1E764DA8D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79DA67-10C1-0974-ABE3-E2B19D006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B4F8AA-9434-569A-BBB9-EFACED25E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F5F66E-3384-6306-9F78-65EFB02BC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25EEE7-65C0-B9F7-B918-DC452DD59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95251E-8E24-7F6A-5BDB-A1A2F61B1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C2B4C6-3E27-8F15-AFB8-B31F4E059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400B79-EC57-8D4B-2A48-D490089E2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3F1BB5-C956-EE27-5063-F346D27E0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35F4E8-3669-6DE3-516D-37948BBBB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BB48AD-E425-9E48-D399-414598D22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BDC1B9-ED5A-6BA6-6749-4A73773F8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C0E0D6-D8BD-647D-114F-237D3088F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707AA5F-8505-A5B5-98B6-DFCBA0037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47F953-CB70-7C64-143A-54055E2F8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EAE7DD5-9F88-5453-0349-166B95693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C61D192-1455-5FDF-460A-531F8BDA6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5DE0EAE-94E5-CDEE-2F20-1BA80CF2B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539F6F6-32E4-955E-2626-933B3A923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4AF7FC6-51BD-9842-D56C-4600671B6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F7ECCF-7DAA-EDE4-2B59-37E2179AE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52D4FB4E-C13A-5C56-AF57-C9409C8809DF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10405FF3-D9EB-7E64-16CA-38B203951090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Airport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AF38E31-296A-95DE-E810-2203CC200721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872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5F6C07-DFE0-C245-77EC-1E8B05236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2E305D-CE1C-157E-0455-03C093466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DABA2D-F66B-B0C5-EB44-9BCBF5B4C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5B5693-F54F-805E-233D-34772B2C7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1E4F03-8E58-DC42-0D5B-7ED821E11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0E8C6F-E24D-5D30-337C-54A1479AD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264701-354C-43EA-34D0-8E6F6568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0FCECD-5ECA-FA5A-A5FA-153FF84EA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909B5-A442-D23D-90E9-BA43129A9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F70B92-3F2A-A90B-332B-5E141B4D3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36ECF4-AA57-800C-1C8D-AE0A156CE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5ECF3D-99D9-2154-410B-77BBA7EA7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84AFB4-36CE-5726-070B-DF32EEB4F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A8BF73-19A4-08AC-26E1-C6AE9E126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B9CC96-9E5E-54A9-79BB-9B2709897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76F403-96E5-B8DB-FA51-CFCA4281F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820A79-089E-2EB9-6017-8CE6667D9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1E4513-4F66-2FE7-D069-9CDF9808A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F166D5-4D50-9345-46C6-AB9306315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84C79C-6963-6DF4-E991-B5F6E0446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CDE81C-C080-6E7A-0D34-E8AE390E1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EE81F8-7AB9-9902-7E61-B8DB45EEC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4825CE-C5F3-AF84-CEBB-7477F29E5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BD335-9FA3-D47A-093C-26AAF85E1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FC1FBF-DC2B-3B63-7958-7BD795EFF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EC65755-42BE-818A-93EE-0C1369C0C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2A983BC-2A6B-A416-4909-E4541C092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70E426-C3D0-FBCD-0A4B-503725BE8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661B2B-73A1-6E70-DE1E-B5F311D4A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754607-ED32-1E5F-D831-01079B1A5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42173C-9199-7F9C-5820-C5E823808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65D216-E7AE-D862-7687-A17ACB659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3432F61-A27D-E2F4-05B5-915FE73E1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AEFCB66-9377-019F-B45D-9CDB361EC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BBC6F0C-2E64-D536-A20B-C5CD4CA73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251B1F-0E2A-2C64-D69B-EA4F874E5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E1D9D0B8-D48F-F395-5CBF-759DCF4470A5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46422442-CF00-D5B9-C700-22E4DE484DC0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Zoo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A941C7-83E9-4549-BE13-17A11700FD67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00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F192-8D0E-9BB4-641C-77D35AA53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1670EA-2337-77F1-2559-49A356EF8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B557B2-EFFF-4E45-3285-C63B17FB8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23CF7F-F76A-3DCC-AC49-6F4527C1F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9F1439-FA8D-160D-F32E-9A1992D79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F3DD4B-8F21-BC0F-7861-B16C0A2D9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CA745A-E33C-18B7-99AE-C622FD8D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B1DA54-33E4-62D8-3653-9CD02391C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61BCF9-BB6D-35F4-B877-988CEFAD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FC50BB-6283-E415-3E86-E9943F68D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7E5D5B-600B-A930-C46D-ED032AC07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B7A57A-9F94-730B-ABA8-EE9223284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C91300-CCD9-ACB1-65E6-D80967BB7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B60742-BCDA-67D5-760D-9297AF1A9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DE275F-C223-6AF6-5A9F-DA2DB7366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851FC2-829A-9F32-81C9-AE9C6C711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DF9939-49A9-4F9F-71D3-861F7380C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0D19-2F09-7EDF-D8D4-2AD4BE329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A2BA15-FCE7-D1AF-38C8-EE449BDC0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C70D6D-AE51-9B44-E74D-9B25E4425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725A89-85C0-80E6-95B8-63769085B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2FDA97-0843-2B87-D29C-AA981C4F6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5CF8CC-15D9-2BF9-DB09-4ABAFFE5B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A1F6E0A-88E0-9C29-C0F2-4C2EC8566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DB60AB-96F3-02EB-149F-953F1DBB0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D69B0D-BA08-CF6F-DF2C-7EF4262B8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704E350-CC79-F6C2-B7D3-D53221D80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F1B0869-F04C-762B-5B15-D5208238B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B7824A-B2D6-C318-F8E4-CFA637433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103ADF9-6A43-4287-73BE-67B9CAB34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0DB028D-F320-7A60-D0AA-A00DB2B25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A71C3E3-B6D6-A72F-DC75-7AB0E7EAC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9D2CEAB-B4FC-E3F5-2C3F-3EA59E782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988EB07-7E89-B8B4-9886-CC6F3D526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118463-1158-88F8-03ED-B21472D94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8160B4C-8012-48A8-75FE-6EED3B3C8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6EA70AC2-21C5-2833-9749-6E3A7AC8D582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8F0106F8-E07A-2131-C101-8F0A04F6374C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Park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EEB63F-E716-8602-A538-F2F1EB302892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65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2E64BF-42DB-E446-F2FC-DBD8C16DE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E4BFA3-4D3B-48AA-4934-701FA1EAD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81435A-78E1-094F-A4D1-8957E9412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BF8238-11AE-B5B3-1693-DDA06012E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2D92D-0547-AA7A-960B-A8173325A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604A7-3BDE-50AF-B80B-016779A9E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214A83-B960-FD7F-8E06-1F72DB4A0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0D4434-A6B8-40B8-B4F0-AAEE51748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D9F222-FB18-78ED-A7DC-6C3EB4F35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E44C85-2355-A0D1-E0B6-F979C806E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68606D-43F8-D2FD-4737-AAEE4B1A6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B142B7-CB1A-3806-AB24-C5F17A1C1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8BC736-AA7C-6914-76F3-416CE1ABA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5C866B-48A0-4AE2-7067-27E5CC3BA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5BC33B-1404-95B9-9EEE-B885604A7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0FE6E8-26DE-F796-1B02-95CB3AB12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C67FF3-CF5E-DB4E-B1F5-8330B8B44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01E814-8505-EF3F-70CB-9D5366F6E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141AB6-A8C5-9486-CD8B-194E25B26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9AFAA0-7A2D-78A4-80D7-61E358ABA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B7AAB4-F179-73F3-1583-41734DBD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76B63A-6E00-62A5-F3D1-FDB77242B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F925D7-BF63-E75A-29D8-6631715FB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1941ED-97FC-D4E7-F24C-392B64707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394336-3A7A-79B6-60EC-FBBA80072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483801-C411-E05A-07C1-2EE5DDD2E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6CC3B9-1C49-DE64-5A7D-8A9A10D35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E4C0FC-C616-B69D-7442-932CCFE57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840260A-F45F-E931-7C42-1698EE39E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8CB4519-F3FD-54F7-21D9-4BE6E96A9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D70EFE-0453-AA53-1D5A-BA5A45A9B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1C1C8A8-9112-3D90-EE0A-CD16A2457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63052E5-E3EF-2398-FC36-5E0D3530D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0BF7F9C-9DD7-934D-11EE-AB1E2CA68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9A9F1AA-AE8B-190E-E661-CB3530E4E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FA83C9-0A91-F5BA-43A5-510BA090D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24F88E97-46ED-782E-D9E3-C98019C5E7E5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817476E7-1254-7F62-2EEF-3BB77A8C0337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Post Office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9E70E9-6D50-7AEE-14BF-04BABCAEBBA3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97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7053B-5343-C097-66D2-86CACC07B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9011AF-5AF4-FC06-3308-98445943C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6EBCF6-8B0D-A890-0AE6-3D1360124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222687-3BBB-34E7-B4F1-238CEEBAE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06F3F0-49FB-9508-EC5D-2C61682E2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21B4E-08C3-B59B-EF1C-557931F15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BAD478-CF4D-8DD4-F7F4-0D4D4CF71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AD8D5-BD94-5A20-1E97-384D74C3D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08D952-449E-A2A4-F701-9DB1CB2F1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694086-861C-6AAC-1F26-954BA99DB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B3B45D-9A4E-BE4A-528B-0C2C6E6E0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E829CD-C7A1-3E9D-6654-C26969F81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469A3C-DF67-A5A2-6AB1-88FA7D1DF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AD9C4F-62C2-0824-4072-DE9F31055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00337C-8B55-409C-3715-B46156FE3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18F08B-1288-5D5B-3F8B-0B0853A28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BB3C75-407E-2C63-BDC8-EC5616630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E6F846-39C7-CA67-3351-2BD1F8913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E4CBE7-40D9-B23D-D582-49983DA67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1C4B3E-39E7-0CA8-BC3B-B44CCECF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2974DD-76DB-491D-D910-3C8B03DCD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6A3430-5034-8174-E224-05A3AB286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D2B5E0-1B10-6D55-B65D-F9BD5465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6577E8-68EC-73F8-EC71-89B26A14B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91CBD5-CF14-8284-5E93-AD03D0FE3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3B704A-260C-40F9-AF7C-6BC766CDB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E33750C-EC19-0A48-CC7E-196C2670B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3CA786-C8C0-E58B-7522-B6EE3105A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3632FE7-9622-A144-7692-AB5603884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6539FC-69D6-4B72-CD8C-8CA153150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69BA940-4665-B58A-B667-30311F31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1BDCBE0-E8B2-06E5-0529-D28AC671F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E44E9D3-3CD5-A53F-E3E6-A64901562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DAB6E88-B3E2-609B-AD56-3DB50D954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9CEFDE9-B324-46DD-E51C-EBBF965D3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6A803FA-D7B0-4DB8-5409-B4102DEC0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C53C894D-8BB2-9340-1F78-DB0661B51D0C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20814C62-10F3-E422-3306-0E14FA6BCA9F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Supermarket</a:t>
            </a:r>
          </a:p>
        </p:txBody>
      </p:sp>
    </p:spTree>
    <p:extLst>
      <p:ext uri="{BB962C8B-B14F-4D97-AF65-F5344CB8AC3E}">
        <p14:creationId xmlns:p14="http://schemas.microsoft.com/office/powerpoint/2010/main" val="179986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7A2050F3-266C-AEF7-94D1-78A80003D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FC38080-59D3-F90C-6ECB-FD51D561A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47BC939-6AC5-0428-CF47-AA66C370B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15D4481-7170-0757-D1F0-DB6C5B663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84CB0AE-B9F4-924A-57DC-4888094BE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862B2E4-33CB-C1E1-9129-FC54DCA09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AC8AAAE-A710-2FA8-4E46-A1E2A95B3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FB074FA-C5D8-9413-DEE6-E8CDBC79B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CD1F50A-E55C-DCB6-346C-C2671B9B4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2547047-85AA-C2EF-BE16-06CCF3041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59F97A2-4A9E-06C2-A42F-5D76EA0AB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DF188CF-6E00-49A7-81B7-6ACEA3145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4B69EF4-0F50-5310-F0A9-3F0DC8DBE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1E9EF35-FE3A-311F-58AC-EDD9C8C43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196F724-E97B-756A-9725-AC275573A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CE8D441-3BA5-0D29-1631-806E5AC3D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5346074-92F7-29F3-B594-35189FC8A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109E678-1DF1-4693-0950-0810A7AC4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96DB8E3-130C-5A07-2ADB-09DBA3779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0517549-0465-BCE0-FE51-08F5704ED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1192F92-D547-221E-9E9C-740BBA3AD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EC5914E-5250-F630-1825-B3C2E938D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C7952F9-3F1B-72E3-5685-AB0DA26A1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F3A225F-5CEB-F3EB-1607-D54B0966D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E286422-5F2B-9A49-1A7F-D290CE3C2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E7693FF-2C25-E398-9C0A-1C96AE1E9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B65AEA8-F216-5E6E-C242-4FA1B45D7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74B15BF-EBC3-8CED-F3C7-BC05DB653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AD7573A-8A81-1F7B-D534-50B6508B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FADAD6F-629A-7E1D-619C-8F3DE42E3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07DE520-3209-300B-F0E8-B3B03BE04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E36AC0E-EA84-3E2D-4B25-4D101FE4E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7C322E5-503C-57EE-BFEF-AFC22A51F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E702098-B043-FC01-D010-D98744133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30CFAD6-9C98-06F0-9B8E-390B25FE6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CD66279-6CED-C530-102C-375DCB286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79" name="Rounded Rectangle 23">
            <a:extLst>
              <a:ext uri="{FF2B5EF4-FFF2-40B4-BE49-F238E27FC236}">
                <a16:creationId xmlns:a16="http://schemas.microsoft.com/office/drawing/2014/main" id="{7F861536-8F50-80EC-3ACD-4A8FC7D411B2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80" name="Rounded Rectangle 23">
            <a:extLst>
              <a:ext uri="{FF2B5EF4-FFF2-40B4-BE49-F238E27FC236}">
                <a16:creationId xmlns:a16="http://schemas.microsoft.com/office/drawing/2014/main" id="{DA585F97-2454-7718-3489-C4AF3DEEF0BB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Library</a:t>
            </a:r>
          </a:p>
        </p:txBody>
      </p:sp>
      <p:sp>
        <p:nvSpPr>
          <p:cNvPr id="81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F1C3CB-A7E4-CDFD-6CD1-8BCBDA07F64F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85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2022-09-15T07:16:38Z</dcterms:created>
  <dcterms:modified xsi:type="dcterms:W3CDTF">2024-08-24T12:42:15Z</dcterms:modified>
</cp:coreProperties>
</file>