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77"/>
    <a:srgbClr val="1B89E0"/>
    <a:srgbClr val="CCFF99"/>
    <a:srgbClr val="CCFF33"/>
    <a:srgbClr val="99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1" d="100"/>
          <a:sy n="71" d="100"/>
        </p:scale>
        <p:origin x="1356" y="8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1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8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3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1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9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3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2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6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8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3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263ED612-CA85-A828-2A11-C220D34D96F8}"/>
              </a:ext>
            </a:extLst>
          </p:cNvPr>
          <p:cNvSpPr/>
          <p:nvPr/>
        </p:nvSpPr>
        <p:spPr>
          <a:xfrm>
            <a:off x="0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15F69C0-3774-EDF1-1538-79D643F45FB2}"/>
              </a:ext>
            </a:extLst>
          </p:cNvPr>
          <p:cNvSpPr/>
          <p:nvPr/>
        </p:nvSpPr>
        <p:spPr>
          <a:xfrm>
            <a:off x="3063556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C802176-2FFE-B2A1-2245-B3D9B85217A8}"/>
              </a:ext>
            </a:extLst>
          </p:cNvPr>
          <p:cNvSpPr/>
          <p:nvPr/>
        </p:nvSpPr>
        <p:spPr>
          <a:xfrm>
            <a:off x="6127112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AA87C7A-588F-D26E-C37D-81FB634DBD51}"/>
              </a:ext>
            </a:extLst>
          </p:cNvPr>
          <p:cNvSpPr/>
          <p:nvPr/>
        </p:nvSpPr>
        <p:spPr>
          <a:xfrm>
            <a:off x="9190668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6148AA0-31CE-9C42-6315-DBF184D2F50F}"/>
              </a:ext>
            </a:extLst>
          </p:cNvPr>
          <p:cNvSpPr/>
          <p:nvPr/>
        </p:nvSpPr>
        <p:spPr>
          <a:xfrm>
            <a:off x="0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C88BA83-30A0-3974-0864-EE241EC6540A}"/>
              </a:ext>
            </a:extLst>
          </p:cNvPr>
          <p:cNvSpPr/>
          <p:nvPr/>
        </p:nvSpPr>
        <p:spPr>
          <a:xfrm>
            <a:off x="3063556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60FC727-6AE9-7189-A68B-58E787072FF9}"/>
              </a:ext>
            </a:extLst>
          </p:cNvPr>
          <p:cNvSpPr/>
          <p:nvPr/>
        </p:nvSpPr>
        <p:spPr>
          <a:xfrm>
            <a:off x="6127112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A625097-FCB5-A684-38B6-46DAF064DEE0}"/>
              </a:ext>
            </a:extLst>
          </p:cNvPr>
          <p:cNvSpPr/>
          <p:nvPr/>
        </p:nvSpPr>
        <p:spPr>
          <a:xfrm>
            <a:off x="9190668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B597BE0-73B0-9C1A-7ACF-C09C66FEC30E}"/>
              </a:ext>
            </a:extLst>
          </p:cNvPr>
          <p:cNvSpPr/>
          <p:nvPr/>
        </p:nvSpPr>
        <p:spPr>
          <a:xfrm>
            <a:off x="0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52F295C-B8F0-AF53-4A96-47B2E1FBF26B}"/>
              </a:ext>
            </a:extLst>
          </p:cNvPr>
          <p:cNvSpPr/>
          <p:nvPr/>
        </p:nvSpPr>
        <p:spPr>
          <a:xfrm>
            <a:off x="3063556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2DADC36-CD2D-6946-A6E5-5BB0A2054A0C}"/>
              </a:ext>
            </a:extLst>
          </p:cNvPr>
          <p:cNvSpPr/>
          <p:nvPr/>
        </p:nvSpPr>
        <p:spPr>
          <a:xfrm>
            <a:off x="6127112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C7D3482-D839-7485-1E7B-53F53ACD9040}"/>
              </a:ext>
            </a:extLst>
          </p:cNvPr>
          <p:cNvSpPr/>
          <p:nvPr/>
        </p:nvSpPr>
        <p:spPr>
          <a:xfrm>
            <a:off x="9190668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7605430-361E-F8BD-8911-DEC1473E1CDB}"/>
              </a:ext>
            </a:extLst>
          </p:cNvPr>
          <p:cNvSpPr/>
          <p:nvPr/>
        </p:nvSpPr>
        <p:spPr>
          <a:xfrm>
            <a:off x="0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6CDDAD1-4C96-B8DF-B6F1-ECF5CC84DFB2}"/>
              </a:ext>
            </a:extLst>
          </p:cNvPr>
          <p:cNvSpPr/>
          <p:nvPr/>
        </p:nvSpPr>
        <p:spPr>
          <a:xfrm>
            <a:off x="3063556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4E9EEBF-E281-7AFA-D5F5-2BD809A95ED9}"/>
              </a:ext>
            </a:extLst>
          </p:cNvPr>
          <p:cNvSpPr/>
          <p:nvPr/>
        </p:nvSpPr>
        <p:spPr>
          <a:xfrm>
            <a:off x="6127112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A22F655-0498-0F0E-F272-8D82DB243A7E}"/>
              </a:ext>
            </a:extLst>
          </p:cNvPr>
          <p:cNvSpPr/>
          <p:nvPr/>
        </p:nvSpPr>
        <p:spPr>
          <a:xfrm>
            <a:off x="9190668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16</a:t>
            </a:r>
          </a:p>
        </p:txBody>
      </p:sp>
      <p:pic>
        <p:nvPicPr>
          <p:cNvPr id="50" name="Picture 49" descr="A red arrows in a circle&#10;&#10;Description automatically generated">
            <a:extLst>
              <a:ext uri="{FF2B5EF4-FFF2-40B4-BE49-F238E27FC236}">
                <a16:creationId xmlns:a16="http://schemas.microsoft.com/office/drawing/2014/main" id="{FD3B3D2A-162C-58E9-1792-95884DCC01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820411"/>
            <a:ext cx="856952" cy="856952"/>
          </a:xfrm>
          <a:prstGeom prst="rect">
            <a:avLst/>
          </a:prstGeom>
        </p:spPr>
      </p:pic>
      <p:pic>
        <p:nvPicPr>
          <p:cNvPr id="51" name="Picture 50" descr="A red arrows in a circle&#10;&#10;Description automatically generated">
            <a:extLst>
              <a:ext uri="{FF2B5EF4-FFF2-40B4-BE49-F238E27FC236}">
                <a16:creationId xmlns:a16="http://schemas.microsoft.com/office/drawing/2014/main" id="{1615500C-AF6D-EBF1-C7D2-E179B6A6AD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820411"/>
            <a:ext cx="856952" cy="856952"/>
          </a:xfrm>
          <a:prstGeom prst="rect">
            <a:avLst/>
          </a:prstGeom>
        </p:spPr>
      </p:pic>
      <p:pic>
        <p:nvPicPr>
          <p:cNvPr id="52" name="Picture 51" descr="A red arrows in a circle&#10;&#10;Description automatically generated">
            <a:extLst>
              <a:ext uri="{FF2B5EF4-FFF2-40B4-BE49-F238E27FC236}">
                <a16:creationId xmlns:a16="http://schemas.microsoft.com/office/drawing/2014/main" id="{B327086F-3FD6-8B32-9C76-383FC214CD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820411"/>
            <a:ext cx="856952" cy="856952"/>
          </a:xfrm>
          <a:prstGeom prst="rect">
            <a:avLst/>
          </a:prstGeom>
        </p:spPr>
      </p:pic>
      <p:pic>
        <p:nvPicPr>
          <p:cNvPr id="53" name="Picture 52" descr="A red arrows in a circle&#10;&#10;Description automatically generated">
            <a:extLst>
              <a:ext uri="{FF2B5EF4-FFF2-40B4-BE49-F238E27FC236}">
                <a16:creationId xmlns:a16="http://schemas.microsoft.com/office/drawing/2014/main" id="{5FDC4D55-E104-EFBC-BF98-76A6B62F5C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820411"/>
            <a:ext cx="856952" cy="856952"/>
          </a:xfrm>
          <a:prstGeom prst="rect">
            <a:avLst/>
          </a:prstGeom>
        </p:spPr>
      </p:pic>
      <p:pic>
        <p:nvPicPr>
          <p:cNvPr id="54" name="Picture 53" descr="A red arrows in a circle&#10;&#10;Description automatically generated">
            <a:extLst>
              <a:ext uri="{FF2B5EF4-FFF2-40B4-BE49-F238E27FC236}">
                <a16:creationId xmlns:a16="http://schemas.microsoft.com/office/drawing/2014/main" id="{A00EFEB4-A6F7-7671-BD65-802F50B617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2572048"/>
            <a:ext cx="856952" cy="856952"/>
          </a:xfrm>
          <a:prstGeom prst="rect">
            <a:avLst/>
          </a:prstGeom>
        </p:spPr>
      </p:pic>
      <p:pic>
        <p:nvPicPr>
          <p:cNvPr id="55" name="Picture 54" descr="A red arrows in a circle&#10;&#10;Description automatically generated">
            <a:extLst>
              <a:ext uri="{FF2B5EF4-FFF2-40B4-BE49-F238E27FC236}">
                <a16:creationId xmlns:a16="http://schemas.microsoft.com/office/drawing/2014/main" id="{5F4DB27B-E08C-2EA1-1738-17D739B017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2572048"/>
            <a:ext cx="856952" cy="856952"/>
          </a:xfrm>
          <a:prstGeom prst="rect">
            <a:avLst/>
          </a:prstGeom>
        </p:spPr>
      </p:pic>
      <p:pic>
        <p:nvPicPr>
          <p:cNvPr id="56" name="Picture 55" descr="A red arrows in a circle&#10;&#10;Description automatically generated">
            <a:extLst>
              <a:ext uri="{FF2B5EF4-FFF2-40B4-BE49-F238E27FC236}">
                <a16:creationId xmlns:a16="http://schemas.microsoft.com/office/drawing/2014/main" id="{6394EDE1-E6EF-D276-19A0-98542A34FD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2572048"/>
            <a:ext cx="856952" cy="856952"/>
          </a:xfrm>
          <a:prstGeom prst="rect">
            <a:avLst/>
          </a:prstGeom>
        </p:spPr>
      </p:pic>
      <p:pic>
        <p:nvPicPr>
          <p:cNvPr id="57" name="Picture 56" descr="A red arrows in a circle&#10;&#10;Description automatically generated">
            <a:extLst>
              <a:ext uri="{FF2B5EF4-FFF2-40B4-BE49-F238E27FC236}">
                <a16:creationId xmlns:a16="http://schemas.microsoft.com/office/drawing/2014/main" id="{B00E389E-A760-B16F-0504-0001FD0A80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2572048"/>
            <a:ext cx="856952" cy="856952"/>
          </a:xfrm>
          <a:prstGeom prst="rect">
            <a:avLst/>
          </a:prstGeom>
        </p:spPr>
      </p:pic>
      <p:pic>
        <p:nvPicPr>
          <p:cNvPr id="58" name="Picture 57" descr="A red arrows in a circle&#10;&#10;Description automatically generated">
            <a:extLst>
              <a:ext uri="{FF2B5EF4-FFF2-40B4-BE49-F238E27FC236}">
                <a16:creationId xmlns:a16="http://schemas.microsoft.com/office/drawing/2014/main" id="{8E8B74F7-DBFA-67C4-F6CC-7E4CE712DD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4269132"/>
            <a:ext cx="856952" cy="856952"/>
          </a:xfrm>
          <a:prstGeom prst="rect">
            <a:avLst/>
          </a:prstGeom>
        </p:spPr>
      </p:pic>
      <p:pic>
        <p:nvPicPr>
          <p:cNvPr id="59" name="Picture 58" descr="A red arrows in a circle&#10;&#10;Description automatically generated">
            <a:extLst>
              <a:ext uri="{FF2B5EF4-FFF2-40B4-BE49-F238E27FC236}">
                <a16:creationId xmlns:a16="http://schemas.microsoft.com/office/drawing/2014/main" id="{C543A204-6B27-DDF5-5375-0B6E2C5D56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4269132"/>
            <a:ext cx="856952" cy="856952"/>
          </a:xfrm>
          <a:prstGeom prst="rect">
            <a:avLst/>
          </a:prstGeom>
        </p:spPr>
      </p:pic>
      <p:pic>
        <p:nvPicPr>
          <p:cNvPr id="60" name="Picture 59" descr="A red arrows in a circle&#10;&#10;Description automatically generated">
            <a:extLst>
              <a:ext uri="{FF2B5EF4-FFF2-40B4-BE49-F238E27FC236}">
                <a16:creationId xmlns:a16="http://schemas.microsoft.com/office/drawing/2014/main" id="{2FAA5BC9-D9D9-AF71-88C8-AFE80C80D6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4269132"/>
            <a:ext cx="856952" cy="856952"/>
          </a:xfrm>
          <a:prstGeom prst="rect">
            <a:avLst/>
          </a:prstGeom>
        </p:spPr>
      </p:pic>
      <p:pic>
        <p:nvPicPr>
          <p:cNvPr id="61" name="Picture 60" descr="A red arrows in a circle&#10;&#10;Description automatically generated">
            <a:extLst>
              <a:ext uri="{FF2B5EF4-FFF2-40B4-BE49-F238E27FC236}">
                <a16:creationId xmlns:a16="http://schemas.microsoft.com/office/drawing/2014/main" id="{B12C4FC4-F6C0-3041-3A28-EBF8CFB16A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4269132"/>
            <a:ext cx="856952" cy="856952"/>
          </a:xfrm>
          <a:prstGeom prst="rect">
            <a:avLst/>
          </a:prstGeom>
        </p:spPr>
      </p:pic>
      <p:pic>
        <p:nvPicPr>
          <p:cNvPr id="62" name="Picture 61" descr="A red arrows in a circle&#10;&#10;Description automatically generated">
            <a:extLst>
              <a:ext uri="{FF2B5EF4-FFF2-40B4-BE49-F238E27FC236}">
                <a16:creationId xmlns:a16="http://schemas.microsoft.com/office/drawing/2014/main" id="{31356D40-2829-EB04-A067-48901ACAAC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183" y="6001048"/>
            <a:ext cx="856952" cy="856952"/>
          </a:xfrm>
          <a:prstGeom prst="rect">
            <a:avLst/>
          </a:prstGeom>
        </p:spPr>
      </p:pic>
      <p:pic>
        <p:nvPicPr>
          <p:cNvPr id="63" name="Picture 62" descr="A red arrows in a circle&#10;&#10;Description automatically generated">
            <a:extLst>
              <a:ext uri="{FF2B5EF4-FFF2-40B4-BE49-F238E27FC236}">
                <a16:creationId xmlns:a16="http://schemas.microsoft.com/office/drawing/2014/main" id="{2654C890-3D61-5C1D-0F58-EA3DE8E178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19" y="6001048"/>
            <a:ext cx="856952" cy="856952"/>
          </a:xfrm>
          <a:prstGeom prst="rect">
            <a:avLst/>
          </a:prstGeom>
        </p:spPr>
      </p:pic>
      <p:pic>
        <p:nvPicPr>
          <p:cNvPr id="64" name="Picture 63" descr="A red arrows in a circle&#10;&#10;Description automatically generated">
            <a:extLst>
              <a:ext uri="{FF2B5EF4-FFF2-40B4-BE49-F238E27FC236}">
                <a16:creationId xmlns:a16="http://schemas.microsoft.com/office/drawing/2014/main" id="{A307F900-5103-BB16-C16C-C0B96E1861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855" y="6001048"/>
            <a:ext cx="856952" cy="856952"/>
          </a:xfrm>
          <a:prstGeom prst="rect">
            <a:avLst/>
          </a:prstGeom>
        </p:spPr>
      </p:pic>
      <p:pic>
        <p:nvPicPr>
          <p:cNvPr id="65" name="Picture 64" descr="A red arrows in a circle&#10;&#10;Description automatically generated">
            <a:extLst>
              <a:ext uri="{FF2B5EF4-FFF2-40B4-BE49-F238E27FC236}">
                <a16:creationId xmlns:a16="http://schemas.microsoft.com/office/drawing/2014/main" id="{DC4619A0-103B-4FC7-6772-B0821139B0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192" y="6001048"/>
            <a:ext cx="856952" cy="85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5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2019-08-12T10:32:05Z</dcterms:created>
  <dcterms:modified xsi:type="dcterms:W3CDTF">2024-08-30T07:24:49Z</dcterms:modified>
</cp:coreProperties>
</file>