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1" d="100"/>
          <a:sy n="71" d="100"/>
        </p:scale>
        <p:origin x="1356" y="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263ED612-CA85-A828-2A11-C220D34D96F8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5F69C0-3774-EDF1-1538-79D643F45FB2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C802176-2FFE-B2A1-2245-B3D9B85217A8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AA87C7A-588F-D26E-C37D-81FB634DBD51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6148AA0-31CE-9C42-6315-DBF184D2F50F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88BA83-30A0-3974-0864-EE241EC6540A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60FC727-6AE9-7189-A68B-58E787072FF9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A625097-FCB5-A684-38B6-46DAF064DEE0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B597BE0-73B0-9C1A-7ACF-C09C66FEC30E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52F295C-B8F0-AF53-4A96-47B2E1FBF26B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2DADC36-CD2D-6946-A6E5-5BB0A2054A0C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C7D3482-D839-7485-1E7B-53F53ACD9040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7605430-361E-F8BD-8911-DEC1473E1CDB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6CDDAD1-4C96-B8DF-B6F1-ECF5CC84DFB2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4E9EEBF-E281-7AFA-D5F5-2BD809A95ED9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A22F655-0498-0F0E-F272-8D82DB243A7E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50" name="Picture 49" descr="A red arrows in a circle&#10;&#10;Description automatically generated">
            <a:extLst>
              <a:ext uri="{FF2B5EF4-FFF2-40B4-BE49-F238E27FC236}">
                <a16:creationId xmlns:a16="http://schemas.microsoft.com/office/drawing/2014/main" id="{FD3B3D2A-162C-58E9-1792-95884DCC01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51" name="Picture 50" descr="A red arrows in a circle&#10;&#10;Description automatically generated">
            <a:extLst>
              <a:ext uri="{FF2B5EF4-FFF2-40B4-BE49-F238E27FC236}">
                <a16:creationId xmlns:a16="http://schemas.microsoft.com/office/drawing/2014/main" id="{1615500C-AF6D-EBF1-C7D2-E179B6A6AD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52" name="Picture 51" descr="A red arrows in a circle&#10;&#10;Description automatically generated">
            <a:extLst>
              <a:ext uri="{FF2B5EF4-FFF2-40B4-BE49-F238E27FC236}">
                <a16:creationId xmlns:a16="http://schemas.microsoft.com/office/drawing/2014/main" id="{B327086F-3FD6-8B32-9C76-383FC214CD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53" name="Picture 52" descr="A red arrows in a circle&#10;&#10;Description automatically generated">
            <a:extLst>
              <a:ext uri="{FF2B5EF4-FFF2-40B4-BE49-F238E27FC236}">
                <a16:creationId xmlns:a16="http://schemas.microsoft.com/office/drawing/2014/main" id="{5FDC4D55-E104-EFBC-BF98-76A6B62F5C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54" name="Picture 53" descr="A red arrows in a circle&#10;&#10;Description automatically generated">
            <a:extLst>
              <a:ext uri="{FF2B5EF4-FFF2-40B4-BE49-F238E27FC236}">
                <a16:creationId xmlns:a16="http://schemas.microsoft.com/office/drawing/2014/main" id="{A00EFEB4-A6F7-7671-BD65-802F50B617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55" name="Picture 54" descr="A red arrows in a circle&#10;&#10;Description automatically generated">
            <a:extLst>
              <a:ext uri="{FF2B5EF4-FFF2-40B4-BE49-F238E27FC236}">
                <a16:creationId xmlns:a16="http://schemas.microsoft.com/office/drawing/2014/main" id="{5F4DB27B-E08C-2EA1-1738-17D739B017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56" name="Picture 55" descr="A red arrows in a circle&#10;&#10;Description automatically generated">
            <a:extLst>
              <a:ext uri="{FF2B5EF4-FFF2-40B4-BE49-F238E27FC236}">
                <a16:creationId xmlns:a16="http://schemas.microsoft.com/office/drawing/2014/main" id="{6394EDE1-E6EF-D276-19A0-98542A34FD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57" name="Picture 56" descr="A red arrows in a circle&#10;&#10;Description automatically generated">
            <a:extLst>
              <a:ext uri="{FF2B5EF4-FFF2-40B4-BE49-F238E27FC236}">
                <a16:creationId xmlns:a16="http://schemas.microsoft.com/office/drawing/2014/main" id="{B00E389E-A760-B16F-0504-0001FD0A80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58" name="Picture 57" descr="A red arrows in a circle&#10;&#10;Description automatically generated">
            <a:extLst>
              <a:ext uri="{FF2B5EF4-FFF2-40B4-BE49-F238E27FC236}">
                <a16:creationId xmlns:a16="http://schemas.microsoft.com/office/drawing/2014/main" id="{8E8B74F7-DBFA-67C4-F6CC-7E4CE712DD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59" name="Picture 58" descr="A red arrows in a circle&#10;&#10;Description automatically generated">
            <a:extLst>
              <a:ext uri="{FF2B5EF4-FFF2-40B4-BE49-F238E27FC236}">
                <a16:creationId xmlns:a16="http://schemas.microsoft.com/office/drawing/2014/main" id="{C543A204-6B27-DDF5-5375-0B6E2C5D56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60" name="Picture 59" descr="A red arrows in a circle&#10;&#10;Description automatically generated">
            <a:extLst>
              <a:ext uri="{FF2B5EF4-FFF2-40B4-BE49-F238E27FC236}">
                <a16:creationId xmlns:a16="http://schemas.microsoft.com/office/drawing/2014/main" id="{2FAA5BC9-D9D9-AF71-88C8-AFE80C80D6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61" name="Picture 60" descr="A red arrows in a circle&#10;&#10;Description automatically generated">
            <a:extLst>
              <a:ext uri="{FF2B5EF4-FFF2-40B4-BE49-F238E27FC236}">
                <a16:creationId xmlns:a16="http://schemas.microsoft.com/office/drawing/2014/main" id="{B12C4FC4-F6C0-3041-3A28-EBF8CFB16A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62" name="Picture 61" descr="A red arrows in a circle&#10;&#10;Description automatically generated">
            <a:extLst>
              <a:ext uri="{FF2B5EF4-FFF2-40B4-BE49-F238E27FC236}">
                <a16:creationId xmlns:a16="http://schemas.microsoft.com/office/drawing/2014/main" id="{31356D40-2829-EB04-A067-48901ACAAC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63" name="Picture 62" descr="A red arrows in a circle&#10;&#10;Description automatically generated">
            <a:extLst>
              <a:ext uri="{FF2B5EF4-FFF2-40B4-BE49-F238E27FC236}">
                <a16:creationId xmlns:a16="http://schemas.microsoft.com/office/drawing/2014/main" id="{2654C890-3D61-5C1D-0F58-EA3DE8E178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64" name="Picture 63" descr="A red arrows in a circle&#10;&#10;Description automatically generated">
            <a:extLst>
              <a:ext uri="{FF2B5EF4-FFF2-40B4-BE49-F238E27FC236}">
                <a16:creationId xmlns:a16="http://schemas.microsoft.com/office/drawing/2014/main" id="{A307F900-5103-BB16-C16C-C0B96E1861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65" name="Picture 64" descr="A red arrows in a circle&#10;&#10;Description automatically generated">
            <a:extLst>
              <a:ext uri="{FF2B5EF4-FFF2-40B4-BE49-F238E27FC236}">
                <a16:creationId xmlns:a16="http://schemas.microsoft.com/office/drawing/2014/main" id="{DC4619A0-103B-4FC7-6772-B0821139B0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2024-08-30T07:24:49Z</dcterms:modified>
</cp:coreProperties>
</file>