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9144000" cy="6858000" type="screen4x3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74" d="100"/>
          <a:sy n="74" d="100"/>
        </p:scale>
        <p:origin x="-126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861E3-AB54-445D-96BC-267F391B71E0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EA3BB-9383-44AE-AC6A-0B1247D42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9063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861E3-AB54-445D-96BC-267F391B71E0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EA3BB-9383-44AE-AC6A-0B1247D42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5153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861E3-AB54-445D-96BC-267F391B71E0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EA3BB-9383-44AE-AC6A-0B1247D42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396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861E3-AB54-445D-96BC-267F391B71E0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EA3BB-9383-44AE-AC6A-0B1247D42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968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861E3-AB54-445D-96BC-267F391B71E0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EA3BB-9383-44AE-AC6A-0B1247D42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792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861E3-AB54-445D-96BC-267F391B71E0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EA3BB-9383-44AE-AC6A-0B1247D42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6062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861E3-AB54-445D-96BC-267F391B71E0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EA3BB-9383-44AE-AC6A-0B1247D42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9689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861E3-AB54-445D-96BC-267F391B71E0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EA3BB-9383-44AE-AC6A-0B1247D42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9302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861E3-AB54-445D-96BC-267F391B71E0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EA3BB-9383-44AE-AC6A-0B1247D42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6988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861E3-AB54-445D-96BC-267F391B71E0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EA3BB-9383-44AE-AC6A-0B1247D42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7451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861E3-AB54-445D-96BC-267F391B71E0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EA3BB-9383-44AE-AC6A-0B1247D42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9503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E861E3-AB54-445D-96BC-267F391B71E0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CEA3BB-9383-44AE-AC6A-0B1247D42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066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0268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29502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0257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45232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73772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38914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4330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16781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7915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87886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83096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30103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97747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41509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52398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48977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8431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2020-04-03T06:08:50Z</dcterms:created>
  <dcterms:modified xsi:type="dcterms:W3CDTF">2020-04-03T06:08:59Z</dcterms:modified>
</cp:coreProperties>
</file>