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26" y="4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56807-EE55-2240-90A6-930321F4D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A006E-A108-84ED-7460-09FF0C54E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8D1A7-CC57-ACD1-6B70-AF00AFDBE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D403-9384-4A37-9A26-3A411B3217E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329DB-537F-55D1-90A6-48CDD437E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7E565-1BC8-3019-37F7-BB3CCA4D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5C88-F2EE-465E-BC6C-492E87EB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4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A6B5-60F8-E21B-A841-069767E68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DB409B-4DC9-6966-2998-50DBC6AC3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B509F-91B6-8449-891B-F0694F560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D403-9384-4A37-9A26-3A411B3217E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9C4BB-E263-5BE3-180D-B0EAB7FFF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861B0-174D-92DF-619D-0E8F1BB1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5C88-F2EE-465E-BC6C-492E87EB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7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BEB95-3561-B631-552D-E7DF825C2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84E36-6210-4902-73C4-8C67F1E64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991E5-5F9A-BB0E-47BC-A6C3723C1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D403-9384-4A37-9A26-3A411B3217E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D71F1-4184-4827-E918-6683FC30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DA86A-91D4-C9EA-7371-5F5D2B89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5C88-F2EE-465E-BC6C-492E87EB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0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B331-756C-BC4D-9ED7-A77A958F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5DB19-CDC8-7C21-A6DE-AF98843AA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98A80-2250-089B-5B77-CB9F5466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D403-9384-4A37-9A26-3A411B3217E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3DA96-9DDC-2E51-11CA-B1A6AC45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05FA2-C4EA-CFC8-0918-54289BBC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5C88-F2EE-465E-BC6C-492E87EB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7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523B0-A233-46AF-3666-8800DA87D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81698-4FB8-1792-6C40-8347A5D93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02502-99C5-EF0E-5468-1BEB2F67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D403-9384-4A37-9A26-3A411B3217E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A833-315E-8304-6F0C-C832DC6B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8DA71-4686-19DE-4202-ABAD7D03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5C88-F2EE-465E-BC6C-492E87EB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1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C0C3-7456-5152-38FC-457B946C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67D56-C5C4-C524-4A5B-45B623F59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E03A4-1AC6-263F-522E-6F37EE6F7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FE0C8-A96A-1FDF-8309-1C1B62E4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D403-9384-4A37-9A26-3A411B3217E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98A6F-E51F-D57E-EF74-6AD619E25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D7D2D-EB85-65E5-2643-5EDBC5B9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5C88-F2EE-465E-BC6C-492E87EB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9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30ABB-0ECB-E01D-0229-C5B76926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2B93E-EC20-DFC4-064B-C0008D318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53EF4-B207-5BD8-B2C6-53A04156E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464623-8D52-8D16-30E5-3A0762932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E84E3-CCB1-EEAC-2196-71D5B615C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0EC715-9983-678B-ACA0-DC45AB19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D403-9384-4A37-9A26-3A411B3217E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8FD0FB-7D4D-0E46-265D-27CD7307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41DC3-B2BF-50B5-AE2E-037A40D5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5C88-F2EE-465E-BC6C-492E87EB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0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71FC-353D-D826-6AA4-A295BA14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C07D0-B9B4-EBBD-4BDB-87194C9EF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D403-9384-4A37-9A26-3A411B3217E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1A908-CFFA-F144-E322-AB475B2F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7B85A-278D-98C9-A641-30304816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5C88-F2EE-465E-BC6C-492E87EB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3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0715DE-21EC-4DF5-4D39-393FC0019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D403-9384-4A37-9A26-3A411B3217E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B221D4-0AEF-5257-4773-5466DC9E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53666-AD33-008D-ED09-AD808D96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5C88-F2EE-465E-BC6C-492E87EB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2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A2C4-9516-19EA-00D0-7C619C03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02109-82FB-8CAA-B24A-3256AE15C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C8555-C30A-E484-7F3C-996FA4CF3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12459-DCD9-2B4A-D9A8-79D223BD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D403-9384-4A37-9A26-3A411B3217E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601CE-88E2-514B-95B5-18236024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6717B-3B33-E4C2-4035-421A33F9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5C88-F2EE-465E-BC6C-492E87EB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3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F3D22-E0EC-021A-9E12-7DC12C95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E175F-4983-A8EA-ED58-BABA7B4E9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516DD-F58F-E49C-5958-B3D9BD15A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C19C5-20CE-F2C3-D36C-7B500A7C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D403-9384-4A37-9A26-3A411B3217E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F62BE-7601-0BB3-E1A7-4AE1DA87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684A9-AD05-E3D1-9CB8-21DA70F2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5C88-F2EE-465E-BC6C-492E87EB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3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65AD4-DD46-8CB8-5C56-F88C0C55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6830D-A1A1-631D-8E1D-EACDE13F0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9D9EE-6AD5-77F5-3FA3-FC6FFDE85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8D403-9384-4A37-9A26-3A411B3217E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1D989-BD1E-397B-F7BA-F8D781C14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36F47-BFF6-93B9-B28E-350F63C40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585C88-F2EE-465E-BC6C-492E87EB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2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10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67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13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673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925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40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59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34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55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69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85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50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61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811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2024-09-25T07:56:40Z</dcterms:created>
  <dcterms:modified xsi:type="dcterms:W3CDTF">2024-09-25T07:56:45Z</dcterms:modified>
</cp:coreProperties>
</file>