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embeddedFontLst>
    <p:embeddedFont>
      <p:font typeface="Poppins SemiBold" panose="00000700000000000000" pitchFamily="2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33"/>
    <a:srgbClr val="99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50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1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3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7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1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9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3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2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6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8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3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0"/>
            <a:ext cx="8077200" cy="7694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latin typeface="+mj-lt"/>
              </a:rPr>
              <a:t>Matching Game</a:t>
            </a:r>
            <a:endParaRPr lang="en-US" sz="1050" b="1" u="sng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4597617"/>
            <a:ext cx="8991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cs typeface="Poppins SemiBold" panose="00000700000000000000" pitchFamily="2" charset="0"/>
              </a:rPr>
              <a:t>Divide the class into two teams. Each team then takes turns in choosing TWO squares. If the two squares are the same word / picture, then the team gets a point. If the two squares are different, then click on the red circle to hide the picture again. </a:t>
            </a:r>
            <a:r>
              <a:rPr lang="en-US" sz="2200" i="1" smtClean="0">
                <a:cs typeface="Poppins SemiBold" panose="00000700000000000000" pitchFamily="2" charset="0"/>
              </a:rPr>
              <a:t>Students </a:t>
            </a:r>
            <a:r>
              <a:rPr lang="en-US" sz="2200" i="1" dirty="0" smtClean="0">
                <a:cs typeface="Poppins SemiBold" panose="00000700000000000000" pitchFamily="2" charset="0"/>
              </a:rPr>
              <a:t>must try to remember where the matching pairs of words are. </a:t>
            </a:r>
            <a:endParaRPr lang="en-US" sz="2200" i="1" dirty="0">
              <a:cs typeface="Poppins SemiBold" panose="000007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57" y="1143000"/>
            <a:ext cx="4724243" cy="2771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962400"/>
            <a:ext cx="8077200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+mj-lt"/>
              </a:rPr>
              <a:t>How to Play</a:t>
            </a:r>
            <a:endParaRPr lang="en-US" sz="800" b="1" u="sng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534090"/>
            <a:ext cx="8077200" cy="4001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www.Games4esl.com</a:t>
            </a:r>
            <a:endParaRPr lang="en-US" sz="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30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758" y="5750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0" name="&quot;No&quot; Symbol 19"/>
          <p:cNvSpPr/>
          <p:nvPr/>
        </p:nvSpPr>
        <p:spPr>
          <a:xfrm>
            <a:off x="2185209" y="99060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67408" y="6096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&quot;No&quot; Symbol 21"/>
          <p:cNvSpPr/>
          <p:nvPr/>
        </p:nvSpPr>
        <p:spPr>
          <a:xfrm>
            <a:off x="5226859" y="99405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2708" y="5080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8262159" y="98389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743" y="1762206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0" name="&quot;No&quot; Symbol 29"/>
          <p:cNvSpPr/>
          <p:nvPr/>
        </p:nvSpPr>
        <p:spPr>
          <a:xfrm>
            <a:off x="2178680" y="269529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60879" y="176565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2" name="&quot;No&quot; Symbol 31"/>
          <p:cNvSpPr/>
          <p:nvPr/>
        </p:nvSpPr>
        <p:spPr>
          <a:xfrm>
            <a:off x="5220330" y="269875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96179" y="175549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4" name="&quot;No&quot; Symbol 33"/>
          <p:cNvSpPr/>
          <p:nvPr/>
        </p:nvSpPr>
        <p:spPr>
          <a:xfrm>
            <a:off x="8255630" y="268859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929" y="346110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6" name="&quot;No&quot; Symbol 35"/>
          <p:cNvSpPr/>
          <p:nvPr/>
        </p:nvSpPr>
        <p:spPr>
          <a:xfrm>
            <a:off x="2191380" y="439420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73579" y="346456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8" name="&quot;No&quot; Symbol 37"/>
          <p:cNvSpPr/>
          <p:nvPr/>
        </p:nvSpPr>
        <p:spPr>
          <a:xfrm>
            <a:off x="5233030" y="439765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08879" y="345440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0" name="&quot;No&quot; Symbol 39"/>
          <p:cNvSpPr/>
          <p:nvPr/>
        </p:nvSpPr>
        <p:spPr>
          <a:xfrm>
            <a:off x="8268330" y="438749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229" y="5178506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2" name="&quot;No&quot; Symbol 41"/>
          <p:cNvSpPr/>
          <p:nvPr/>
        </p:nvSpPr>
        <p:spPr>
          <a:xfrm>
            <a:off x="2178680" y="611159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60879" y="518195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4" name="&quot;No&quot; Symbol 43"/>
          <p:cNvSpPr/>
          <p:nvPr/>
        </p:nvSpPr>
        <p:spPr>
          <a:xfrm>
            <a:off x="5220330" y="611505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96179" y="517179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6" name="&quot;No&quot; Symbol 45"/>
          <p:cNvSpPr/>
          <p:nvPr/>
        </p:nvSpPr>
        <p:spPr>
          <a:xfrm>
            <a:off x="8255630" y="610489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Poppins SemiBold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2019-08-12T10:32:05Z</dcterms:created>
  <dcterms:modified xsi:type="dcterms:W3CDTF">2019-12-07T03:06:43Z</dcterms:modified>
</cp:coreProperties>
</file>