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42" d="100"/>
          <a:sy n="42" d="100"/>
        </p:scale>
        <p:origin x="2478" y="14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46711E-FBB3-0BB4-619D-862FF13CA66B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991AA-BC4C-23B3-8640-4758BA2D28BC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8AB73C-BF95-1497-6AB0-1B863E4D6473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499F3-8B7B-3E35-E380-6CB031FBDED0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B488A4-4370-DB44-F4CF-25EDE5DD7A64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F78E1-5DC4-F74E-4441-C7F24BB3EF89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745083-F647-04E0-302B-AF85B195959E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391C04-8485-0FF0-516A-C71315B30A03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FFD242-A102-D462-E093-6493A6D06DEB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D73BF9-B030-5E00-0F3F-A3DB7395D7CD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A92EDA-7ED1-851E-8EAF-85790F39D09E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081ECD-13AA-33A3-2505-24773BD69CFF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5C0136-4D45-F4E5-6B3A-E813994DB884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AFE8A4-59DB-1B2A-1E81-C37EE846AE5E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1843E9-64F3-67FB-B941-DEF73229FE15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BDBE99-9C11-4845-3BC0-95DAA3C4BF63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E9AE96B2-059C-B624-E080-5C03D50E64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F3034A8D-BD83-6DC6-2EA7-F39B806E18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17E84C79-65D4-D366-E0ED-E88EA079AD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BDFAA976-0BDF-2688-B25C-0B76D84EE9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D0BE684E-1CE0-707E-9483-E9DE0C2E11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F558B3E5-7159-0BCE-FA86-22372988F9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DDDC457F-79B1-4C2B-7897-3366EFA207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C353472F-DF4D-53EF-8279-ACB158717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E2C16FA5-0811-164C-B943-9F83171916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3302134B-133E-ACBF-250A-D961500564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AFE61DEB-C637-1307-E4DC-D23CDAE6FE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3F19648E-C681-9A3A-5F30-36FCEE385C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7329CEC1-8689-3166-6576-24DA348999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6CF5A5BF-A7A0-28F1-8274-9FBAAB39A7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EAF339BC-DE34-D419-18FD-98032D1E32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8D197161-9965-17B7-2E98-114C1895AC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2024-08-30T13:10:26Z</dcterms:modified>
</cp:coreProperties>
</file>