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>
  <p:sldMasterIdLst>
    <p:sldMasterId id="2147483648" r:id="rId1"/>
  </p:sldMasterIdLst>
  <p:sldIdLst>
    <p:sldId id="27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777"/>
    <a:srgbClr val="1B89E0"/>
    <a:srgbClr val="CCFF99"/>
    <a:srgbClr val="CCFF33"/>
    <a:srgbClr val="99FF3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42" d="100"/>
          <a:sy n="42" d="100"/>
        </p:scale>
        <p:origin x="2478" y="14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014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580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31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67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110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591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634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226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61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3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684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235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A46711E-FBB3-0BB4-619D-862FF13CA66B}"/>
              </a:ext>
            </a:extLst>
          </p:cNvPr>
          <p:cNvSpPr/>
          <p:nvPr/>
        </p:nvSpPr>
        <p:spPr>
          <a:xfrm>
            <a:off x="0" y="1280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3991AA-BC4C-23B3-8640-4758BA2D28BC}"/>
              </a:ext>
            </a:extLst>
          </p:cNvPr>
          <p:cNvSpPr/>
          <p:nvPr/>
        </p:nvSpPr>
        <p:spPr>
          <a:xfrm>
            <a:off x="3063556" y="1280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88AB73C-BF95-1497-6AB0-1B863E4D6473}"/>
              </a:ext>
            </a:extLst>
          </p:cNvPr>
          <p:cNvSpPr/>
          <p:nvPr/>
        </p:nvSpPr>
        <p:spPr>
          <a:xfrm>
            <a:off x="6127112" y="1280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5499F3-8B7B-3E35-E380-6CB031FBDED0}"/>
              </a:ext>
            </a:extLst>
          </p:cNvPr>
          <p:cNvSpPr/>
          <p:nvPr/>
        </p:nvSpPr>
        <p:spPr>
          <a:xfrm>
            <a:off x="9190668" y="1280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4B488A4-4370-DB44-F4CF-25EDE5DD7A64}"/>
              </a:ext>
            </a:extLst>
          </p:cNvPr>
          <p:cNvSpPr/>
          <p:nvPr/>
        </p:nvSpPr>
        <p:spPr>
          <a:xfrm>
            <a:off x="0" y="1733478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1AF78E1-5DC4-F74E-4441-C7F24BB3EF89}"/>
              </a:ext>
            </a:extLst>
          </p:cNvPr>
          <p:cNvSpPr/>
          <p:nvPr/>
        </p:nvSpPr>
        <p:spPr>
          <a:xfrm>
            <a:off x="3063556" y="1733478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0745083-F647-04E0-302B-AF85B195959E}"/>
              </a:ext>
            </a:extLst>
          </p:cNvPr>
          <p:cNvSpPr/>
          <p:nvPr/>
        </p:nvSpPr>
        <p:spPr>
          <a:xfrm>
            <a:off x="6127112" y="1733478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A391C04-8485-0FF0-516A-C71315B30A03}"/>
              </a:ext>
            </a:extLst>
          </p:cNvPr>
          <p:cNvSpPr/>
          <p:nvPr/>
        </p:nvSpPr>
        <p:spPr>
          <a:xfrm>
            <a:off x="9190668" y="1733478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FFFD242-A102-D462-E093-6493A6D06DEB}"/>
              </a:ext>
            </a:extLst>
          </p:cNvPr>
          <p:cNvSpPr/>
          <p:nvPr/>
        </p:nvSpPr>
        <p:spPr>
          <a:xfrm>
            <a:off x="0" y="3459154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3D73BF9-B030-5E00-0F3F-A3DB7395D7CD}"/>
              </a:ext>
            </a:extLst>
          </p:cNvPr>
          <p:cNvSpPr/>
          <p:nvPr/>
        </p:nvSpPr>
        <p:spPr>
          <a:xfrm>
            <a:off x="3063556" y="3459154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4A92EDA-7ED1-851E-8EAF-85790F39D09E}"/>
              </a:ext>
            </a:extLst>
          </p:cNvPr>
          <p:cNvSpPr/>
          <p:nvPr/>
        </p:nvSpPr>
        <p:spPr>
          <a:xfrm>
            <a:off x="6127112" y="3459154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A081ECD-13AA-33A3-2505-24773BD69CFF}"/>
              </a:ext>
            </a:extLst>
          </p:cNvPr>
          <p:cNvSpPr/>
          <p:nvPr/>
        </p:nvSpPr>
        <p:spPr>
          <a:xfrm>
            <a:off x="9190668" y="3459154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55C0136-4D45-F4E5-6B3A-E813994DB884}"/>
              </a:ext>
            </a:extLst>
          </p:cNvPr>
          <p:cNvSpPr/>
          <p:nvPr/>
        </p:nvSpPr>
        <p:spPr>
          <a:xfrm>
            <a:off x="0" y="5192541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FAFE8A4-59DB-1B2A-1E81-C37EE846AE5E}"/>
              </a:ext>
            </a:extLst>
          </p:cNvPr>
          <p:cNvSpPr/>
          <p:nvPr/>
        </p:nvSpPr>
        <p:spPr>
          <a:xfrm>
            <a:off x="3063556" y="5192541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14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A1843E9-64F3-67FB-B941-DEF73229FE15}"/>
              </a:ext>
            </a:extLst>
          </p:cNvPr>
          <p:cNvSpPr/>
          <p:nvPr/>
        </p:nvSpPr>
        <p:spPr>
          <a:xfrm>
            <a:off x="6127112" y="5192541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FBDBE99-9C11-4845-3BC0-95DAA3C4BF63}"/>
              </a:ext>
            </a:extLst>
          </p:cNvPr>
          <p:cNvSpPr/>
          <p:nvPr/>
        </p:nvSpPr>
        <p:spPr>
          <a:xfrm>
            <a:off x="9190668" y="5192541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16</a:t>
            </a:r>
          </a:p>
        </p:txBody>
      </p:sp>
      <p:pic>
        <p:nvPicPr>
          <p:cNvPr id="18" name="Picture 17" descr="A red arrows in a circle&#10;&#10;Description automatically generated">
            <a:extLst>
              <a:ext uri="{FF2B5EF4-FFF2-40B4-BE49-F238E27FC236}">
                <a16:creationId xmlns:a16="http://schemas.microsoft.com/office/drawing/2014/main" id="{E9AE96B2-059C-B624-E080-5C03D50E64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820411"/>
            <a:ext cx="856952" cy="856952"/>
          </a:xfrm>
          <a:prstGeom prst="rect">
            <a:avLst/>
          </a:prstGeom>
        </p:spPr>
      </p:pic>
      <p:pic>
        <p:nvPicPr>
          <p:cNvPr id="19" name="Picture 18" descr="A red arrows in a circle&#10;&#10;Description automatically generated">
            <a:extLst>
              <a:ext uri="{FF2B5EF4-FFF2-40B4-BE49-F238E27FC236}">
                <a16:creationId xmlns:a16="http://schemas.microsoft.com/office/drawing/2014/main" id="{F3034A8D-BD83-6DC6-2EA7-F39B806E18C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820411"/>
            <a:ext cx="856952" cy="856952"/>
          </a:xfrm>
          <a:prstGeom prst="rect">
            <a:avLst/>
          </a:prstGeom>
        </p:spPr>
      </p:pic>
      <p:pic>
        <p:nvPicPr>
          <p:cNvPr id="20" name="Picture 19" descr="A red arrows in a circle&#10;&#10;Description automatically generated">
            <a:extLst>
              <a:ext uri="{FF2B5EF4-FFF2-40B4-BE49-F238E27FC236}">
                <a16:creationId xmlns:a16="http://schemas.microsoft.com/office/drawing/2014/main" id="{17E84C79-65D4-D366-E0ED-E88EA079ADF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820411"/>
            <a:ext cx="856952" cy="856952"/>
          </a:xfrm>
          <a:prstGeom prst="rect">
            <a:avLst/>
          </a:prstGeom>
        </p:spPr>
      </p:pic>
      <p:pic>
        <p:nvPicPr>
          <p:cNvPr id="21" name="Picture 20" descr="A red arrows in a circle&#10;&#10;Description automatically generated">
            <a:extLst>
              <a:ext uri="{FF2B5EF4-FFF2-40B4-BE49-F238E27FC236}">
                <a16:creationId xmlns:a16="http://schemas.microsoft.com/office/drawing/2014/main" id="{BDFAA976-0BDF-2688-B25C-0B76D84EE92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820411"/>
            <a:ext cx="856952" cy="856952"/>
          </a:xfrm>
          <a:prstGeom prst="rect">
            <a:avLst/>
          </a:prstGeom>
        </p:spPr>
      </p:pic>
      <p:pic>
        <p:nvPicPr>
          <p:cNvPr id="22" name="Picture 21" descr="A red arrows in a circle&#10;&#10;Description automatically generated">
            <a:extLst>
              <a:ext uri="{FF2B5EF4-FFF2-40B4-BE49-F238E27FC236}">
                <a16:creationId xmlns:a16="http://schemas.microsoft.com/office/drawing/2014/main" id="{D0BE684E-1CE0-707E-9483-E9DE0C2E117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2572048"/>
            <a:ext cx="856952" cy="856952"/>
          </a:xfrm>
          <a:prstGeom prst="rect">
            <a:avLst/>
          </a:prstGeom>
        </p:spPr>
      </p:pic>
      <p:pic>
        <p:nvPicPr>
          <p:cNvPr id="23" name="Picture 22" descr="A red arrows in a circle&#10;&#10;Description automatically generated">
            <a:extLst>
              <a:ext uri="{FF2B5EF4-FFF2-40B4-BE49-F238E27FC236}">
                <a16:creationId xmlns:a16="http://schemas.microsoft.com/office/drawing/2014/main" id="{F558B3E5-7159-0BCE-FA86-22372988F9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2572048"/>
            <a:ext cx="856952" cy="856952"/>
          </a:xfrm>
          <a:prstGeom prst="rect">
            <a:avLst/>
          </a:prstGeom>
        </p:spPr>
      </p:pic>
      <p:pic>
        <p:nvPicPr>
          <p:cNvPr id="24" name="Picture 23" descr="A red arrows in a circle&#10;&#10;Description automatically generated">
            <a:extLst>
              <a:ext uri="{FF2B5EF4-FFF2-40B4-BE49-F238E27FC236}">
                <a16:creationId xmlns:a16="http://schemas.microsoft.com/office/drawing/2014/main" id="{DDDC457F-79B1-4C2B-7897-3366EFA2077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2572048"/>
            <a:ext cx="856952" cy="856952"/>
          </a:xfrm>
          <a:prstGeom prst="rect">
            <a:avLst/>
          </a:prstGeom>
        </p:spPr>
      </p:pic>
      <p:pic>
        <p:nvPicPr>
          <p:cNvPr id="25" name="Picture 24" descr="A red arrows in a circle&#10;&#10;Description automatically generated">
            <a:extLst>
              <a:ext uri="{FF2B5EF4-FFF2-40B4-BE49-F238E27FC236}">
                <a16:creationId xmlns:a16="http://schemas.microsoft.com/office/drawing/2014/main" id="{C353472F-DF4D-53EF-8279-ACB158717A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2572048"/>
            <a:ext cx="856952" cy="856952"/>
          </a:xfrm>
          <a:prstGeom prst="rect">
            <a:avLst/>
          </a:prstGeom>
        </p:spPr>
      </p:pic>
      <p:pic>
        <p:nvPicPr>
          <p:cNvPr id="26" name="Picture 25" descr="A red arrows in a circle&#10;&#10;Description automatically generated">
            <a:extLst>
              <a:ext uri="{FF2B5EF4-FFF2-40B4-BE49-F238E27FC236}">
                <a16:creationId xmlns:a16="http://schemas.microsoft.com/office/drawing/2014/main" id="{E2C16FA5-0811-164C-B943-9F83171916C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4269132"/>
            <a:ext cx="856952" cy="856952"/>
          </a:xfrm>
          <a:prstGeom prst="rect">
            <a:avLst/>
          </a:prstGeom>
        </p:spPr>
      </p:pic>
      <p:pic>
        <p:nvPicPr>
          <p:cNvPr id="27" name="Picture 26" descr="A red arrows in a circle&#10;&#10;Description automatically generated">
            <a:extLst>
              <a:ext uri="{FF2B5EF4-FFF2-40B4-BE49-F238E27FC236}">
                <a16:creationId xmlns:a16="http://schemas.microsoft.com/office/drawing/2014/main" id="{3302134B-133E-ACBF-250A-D9615005641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4269132"/>
            <a:ext cx="856952" cy="856952"/>
          </a:xfrm>
          <a:prstGeom prst="rect">
            <a:avLst/>
          </a:prstGeom>
        </p:spPr>
      </p:pic>
      <p:pic>
        <p:nvPicPr>
          <p:cNvPr id="28" name="Picture 27" descr="A red arrows in a circle&#10;&#10;Description automatically generated">
            <a:extLst>
              <a:ext uri="{FF2B5EF4-FFF2-40B4-BE49-F238E27FC236}">
                <a16:creationId xmlns:a16="http://schemas.microsoft.com/office/drawing/2014/main" id="{AFE61DEB-C637-1307-E4DC-D23CDAE6FE4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4269132"/>
            <a:ext cx="856952" cy="856952"/>
          </a:xfrm>
          <a:prstGeom prst="rect">
            <a:avLst/>
          </a:prstGeom>
        </p:spPr>
      </p:pic>
      <p:pic>
        <p:nvPicPr>
          <p:cNvPr id="29" name="Picture 28" descr="A red arrows in a circle&#10;&#10;Description automatically generated">
            <a:extLst>
              <a:ext uri="{FF2B5EF4-FFF2-40B4-BE49-F238E27FC236}">
                <a16:creationId xmlns:a16="http://schemas.microsoft.com/office/drawing/2014/main" id="{3F19648E-C681-9A3A-5F30-36FCEE385CE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4269132"/>
            <a:ext cx="856952" cy="856952"/>
          </a:xfrm>
          <a:prstGeom prst="rect">
            <a:avLst/>
          </a:prstGeom>
        </p:spPr>
      </p:pic>
      <p:pic>
        <p:nvPicPr>
          <p:cNvPr id="30" name="Picture 29" descr="A red arrows in a circle&#10;&#10;Description automatically generated">
            <a:extLst>
              <a:ext uri="{FF2B5EF4-FFF2-40B4-BE49-F238E27FC236}">
                <a16:creationId xmlns:a16="http://schemas.microsoft.com/office/drawing/2014/main" id="{7329CEC1-8689-3166-6576-24DA348999C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183" y="6001048"/>
            <a:ext cx="856952" cy="856952"/>
          </a:xfrm>
          <a:prstGeom prst="rect">
            <a:avLst/>
          </a:prstGeom>
        </p:spPr>
      </p:pic>
      <p:pic>
        <p:nvPicPr>
          <p:cNvPr id="31" name="Picture 30" descr="A red arrows in a circle&#10;&#10;Description automatically generated">
            <a:extLst>
              <a:ext uri="{FF2B5EF4-FFF2-40B4-BE49-F238E27FC236}">
                <a16:creationId xmlns:a16="http://schemas.microsoft.com/office/drawing/2014/main" id="{6CF5A5BF-A7A0-28F1-8274-9FBAAB39A7C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519" y="6001048"/>
            <a:ext cx="856952" cy="856952"/>
          </a:xfrm>
          <a:prstGeom prst="rect">
            <a:avLst/>
          </a:prstGeom>
        </p:spPr>
      </p:pic>
      <p:pic>
        <p:nvPicPr>
          <p:cNvPr id="32" name="Picture 31" descr="A red arrows in a circle&#10;&#10;Description automatically generated">
            <a:extLst>
              <a:ext uri="{FF2B5EF4-FFF2-40B4-BE49-F238E27FC236}">
                <a16:creationId xmlns:a16="http://schemas.microsoft.com/office/drawing/2014/main" id="{EAF339BC-DE34-D419-18FD-98032D1E32F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855" y="6001048"/>
            <a:ext cx="856952" cy="856952"/>
          </a:xfrm>
          <a:prstGeom prst="rect">
            <a:avLst/>
          </a:prstGeom>
        </p:spPr>
      </p:pic>
      <p:pic>
        <p:nvPicPr>
          <p:cNvPr id="33" name="Picture 32" descr="A red arrows in a circle&#10;&#10;Description automatically generated">
            <a:extLst>
              <a:ext uri="{FF2B5EF4-FFF2-40B4-BE49-F238E27FC236}">
                <a16:creationId xmlns:a16="http://schemas.microsoft.com/office/drawing/2014/main" id="{8D197161-9965-17B7-2E98-114C1895AC1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4192" y="6001048"/>
            <a:ext cx="856952" cy="85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459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2019-08-12T10:32:05Z</dcterms:created>
  <dcterms:modified xsi:type="dcterms:W3CDTF">2024-08-30T13:10:26Z</dcterms:modified>
</cp:coreProperties>
</file>