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>
  <p:sldMasterIdLst>
    <p:sldMasterId id="2147483648" r:id="rId1"/>
  </p:sldMasterIdLst>
  <p:sldIdLst>
    <p:sldId id="262" r:id="rId2"/>
    <p:sldId id="263" r:id="rId3"/>
    <p:sldId id="261" r:id="rId4"/>
    <p:sldId id="257" r:id="rId5"/>
    <p:sldId id="258" r:id="rId6"/>
    <p:sldId id="259" r:id="rId7"/>
    <p:sldId id="260" r:id="rId8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</p:embeddedFontLst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67" d="100"/>
          <a:sy n="67" d="100"/>
        </p:scale>
        <p:origin x="-125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4DE9D-0DD9-4FED-947E-A9FDEB19EA83}" type="datetimeFigureOut">
              <a:rPr lang="en-US" smtClean="0"/>
              <a:t>12/6/2019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15B86-3D93-4229-A9CA-D01589AF97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1923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4DE9D-0DD9-4FED-947E-A9FDEB19EA83}" type="datetimeFigureOut">
              <a:rPr lang="en-US" smtClean="0"/>
              <a:t>12/6/2019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15B86-3D93-4229-A9CA-D01589AF97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3257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4DE9D-0DD9-4FED-947E-A9FDEB19EA83}" type="datetimeFigureOut">
              <a:rPr lang="en-US" smtClean="0"/>
              <a:t>12/6/2019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15B86-3D93-4229-A9CA-D01589AF97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7362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4DE9D-0DD9-4FED-947E-A9FDEB19EA83}" type="datetimeFigureOut">
              <a:rPr lang="en-US" smtClean="0"/>
              <a:t>12/6/2019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15B86-3D93-4229-A9CA-D01589AF97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4517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4DE9D-0DD9-4FED-947E-A9FDEB19EA83}" type="datetimeFigureOut">
              <a:rPr lang="en-US" smtClean="0"/>
              <a:t>12/6/2019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15B86-3D93-4229-A9CA-D01589AF97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2560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4DE9D-0DD9-4FED-947E-A9FDEB19EA83}" type="datetimeFigureOut">
              <a:rPr lang="en-US" smtClean="0"/>
              <a:t>12/6/2019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15B86-3D93-4229-A9CA-D01589AF97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7496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4DE9D-0DD9-4FED-947E-A9FDEB19EA83}" type="datetimeFigureOut">
              <a:rPr lang="en-US" smtClean="0"/>
              <a:t>12/6/2019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15B86-3D93-4229-A9CA-D01589AF97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07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4DE9D-0DD9-4FED-947E-A9FDEB19EA83}" type="datetimeFigureOut">
              <a:rPr lang="en-US" smtClean="0"/>
              <a:t>12/6/2019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15B86-3D93-4229-A9CA-D01589AF97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3822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4DE9D-0DD9-4FED-947E-A9FDEB19EA83}" type="datetimeFigureOut">
              <a:rPr lang="en-US" smtClean="0"/>
              <a:t>12/6/2019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15B86-3D93-4229-A9CA-D01589AF97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3956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4DE9D-0DD9-4FED-947E-A9FDEB19EA83}" type="datetimeFigureOut">
              <a:rPr lang="en-US" smtClean="0"/>
              <a:t>12/6/2019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15B86-3D93-4229-A9CA-D01589AF97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984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4DE9D-0DD9-4FED-947E-A9FDEB19EA83}" type="datetimeFigureOut">
              <a:rPr lang="en-US" smtClean="0"/>
              <a:t>12/6/2019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15B86-3D93-4229-A9CA-D01589AF97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2515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54DE9D-0DD9-4FED-947E-A9FDEB19EA83}" type="datetimeFigureOut">
              <a:rPr lang="en-US" smtClean="0"/>
              <a:t>12/6/2019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F15B86-3D93-4229-A9CA-D01589AF97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505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1637"/>
            <a:ext cx="9144000" cy="645636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19044" y="22226"/>
            <a:ext cx="2257430" cy="1676400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295525" y="22225"/>
            <a:ext cx="2257430" cy="16764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584689" y="22226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873870" y="22225"/>
            <a:ext cx="2257430" cy="1676400"/>
          </a:xfrm>
          <a:prstGeom prst="rect">
            <a:avLst/>
          </a:prstGeom>
          <a:solidFill>
            <a:srgbClr val="C0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2700" y="1714501"/>
            <a:ext cx="2257430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301881" y="1714500"/>
            <a:ext cx="2257430" cy="1676400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591045" y="1714501"/>
            <a:ext cx="2257430" cy="1676400"/>
          </a:xfrm>
          <a:prstGeom prst="rect">
            <a:avLst/>
          </a:prstGeom>
          <a:solidFill>
            <a:srgbClr val="1B89E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67526" y="1714500"/>
            <a:ext cx="2257430" cy="1676400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9044" y="3425825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295525" y="3425824"/>
            <a:ext cx="2257430" cy="1676400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84689" y="3425825"/>
            <a:ext cx="2257430" cy="1676400"/>
          </a:xfrm>
          <a:prstGeom prst="rect">
            <a:avLst/>
          </a:prstGeom>
          <a:solidFill>
            <a:srgbClr val="0033CC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861170" y="3425824"/>
            <a:ext cx="2257430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2700" y="5118099"/>
            <a:ext cx="2257430" cy="1727201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289181" y="5118098"/>
            <a:ext cx="2257430" cy="1727201"/>
          </a:xfrm>
          <a:prstGeom prst="rect">
            <a:avLst/>
          </a:prstGeom>
          <a:solidFill>
            <a:srgbClr val="660066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578345" y="5118099"/>
            <a:ext cx="2257430" cy="1727201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6867526" y="5118098"/>
            <a:ext cx="2257430" cy="1727201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6400800" y="5981698"/>
            <a:ext cx="2514600" cy="723901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/>
              <a:t>SHOW</a:t>
            </a:r>
            <a:endParaRPr lang="en-US" b="1" dirty="0"/>
          </a:p>
        </p:txBody>
      </p:sp>
      <p:sp>
        <p:nvSpPr>
          <p:cNvPr id="20" name="Rounded Rectangle 19"/>
          <p:cNvSpPr/>
          <p:nvPr/>
        </p:nvSpPr>
        <p:spPr>
          <a:xfrm>
            <a:off x="685800" y="76200"/>
            <a:ext cx="7772400" cy="1143000"/>
          </a:xfrm>
          <a:prstGeom prst="roundRect">
            <a:avLst/>
          </a:prstGeom>
          <a:solidFill>
            <a:srgbClr val="66FFFF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smtClean="0">
                <a:solidFill>
                  <a:sysClr val="windowText" lastClr="000000"/>
                </a:solidFill>
              </a:rPr>
              <a:t>in</a:t>
            </a:r>
            <a:endParaRPr lang="en-US" sz="4000" b="1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7656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2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1637"/>
            <a:ext cx="9144000" cy="645636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19044" y="22226"/>
            <a:ext cx="2257430" cy="1676400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295525" y="22225"/>
            <a:ext cx="2257430" cy="16764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584689" y="22226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873870" y="22225"/>
            <a:ext cx="2257430" cy="1676400"/>
          </a:xfrm>
          <a:prstGeom prst="rect">
            <a:avLst/>
          </a:prstGeom>
          <a:solidFill>
            <a:srgbClr val="C0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2700" y="1714501"/>
            <a:ext cx="2257430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301881" y="1714500"/>
            <a:ext cx="2257430" cy="1676400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591045" y="1714501"/>
            <a:ext cx="2257430" cy="1676400"/>
          </a:xfrm>
          <a:prstGeom prst="rect">
            <a:avLst/>
          </a:prstGeom>
          <a:solidFill>
            <a:srgbClr val="1B89E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67526" y="1714500"/>
            <a:ext cx="2257430" cy="1676400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9044" y="3425825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295525" y="3425824"/>
            <a:ext cx="2257430" cy="1676400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84689" y="3425825"/>
            <a:ext cx="2257430" cy="1676400"/>
          </a:xfrm>
          <a:prstGeom prst="rect">
            <a:avLst/>
          </a:prstGeom>
          <a:solidFill>
            <a:srgbClr val="0033CC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861170" y="3425824"/>
            <a:ext cx="2257430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2700" y="5118099"/>
            <a:ext cx="2257430" cy="1727201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289181" y="5118098"/>
            <a:ext cx="2257430" cy="1727201"/>
          </a:xfrm>
          <a:prstGeom prst="rect">
            <a:avLst/>
          </a:prstGeom>
          <a:solidFill>
            <a:srgbClr val="660066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578345" y="5118099"/>
            <a:ext cx="2257430" cy="1727201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6867526" y="5118098"/>
            <a:ext cx="2257430" cy="1727201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6400800" y="5981698"/>
            <a:ext cx="2514600" cy="723901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/>
              <a:t>SHOW</a:t>
            </a:r>
            <a:endParaRPr lang="en-US" b="1" dirty="0"/>
          </a:p>
        </p:txBody>
      </p:sp>
      <p:sp>
        <p:nvSpPr>
          <p:cNvPr id="20" name="Rounded Rectangle 19"/>
          <p:cNvSpPr/>
          <p:nvPr/>
        </p:nvSpPr>
        <p:spPr>
          <a:xfrm>
            <a:off x="685800" y="76200"/>
            <a:ext cx="7772400" cy="1143000"/>
          </a:xfrm>
          <a:prstGeom prst="roundRect">
            <a:avLst/>
          </a:prstGeom>
          <a:solidFill>
            <a:srgbClr val="66FFFF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smtClean="0">
                <a:solidFill>
                  <a:sysClr val="windowText" lastClr="000000"/>
                </a:solidFill>
              </a:rPr>
              <a:t>on</a:t>
            </a:r>
            <a:endParaRPr lang="en-US" sz="4000" b="1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8102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2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1637"/>
            <a:ext cx="9144000" cy="645636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19044" y="22226"/>
            <a:ext cx="2257430" cy="1676400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295525" y="22225"/>
            <a:ext cx="2257430" cy="16764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584689" y="22226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873870" y="22225"/>
            <a:ext cx="2257430" cy="1676400"/>
          </a:xfrm>
          <a:prstGeom prst="rect">
            <a:avLst/>
          </a:prstGeom>
          <a:solidFill>
            <a:srgbClr val="C0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2700" y="1714501"/>
            <a:ext cx="2257430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301881" y="1714500"/>
            <a:ext cx="2257430" cy="1676400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591045" y="1714501"/>
            <a:ext cx="2257430" cy="1676400"/>
          </a:xfrm>
          <a:prstGeom prst="rect">
            <a:avLst/>
          </a:prstGeom>
          <a:solidFill>
            <a:srgbClr val="1B89E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67526" y="1714500"/>
            <a:ext cx="2257430" cy="1676400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9044" y="3425825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295525" y="3425824"/>
            <a:ext cx="2257430" cy="1676400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84689" y="3425825"/>
            <a:ext cx="2257430" cy="1676400"/>
          </a:xfrm>
          <a:prstGeom prst="rect">
            <a:avLst/>
          </a:prstGeom>
          <a:solidFill>
            <a:srgbClr val="0033CC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861170" y="3425824"/>
            <a:ext cx="2257430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2700" y="5118099"/>
            <a:ext cx="2257430" cy="1727201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289181" y="5118098"/>
            <a:ext cx="2257430" cy="1727201"/>
          </a:xfrm>
          <a:prstGeom prst="rect">
            <a:avLst/>
          </a:prstGeom>
          <a:solidFill>
            <a:srgbClr val="660066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578345" y="5118099"/>
            <a:ext cx="2257430" cy="1727201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6867526" y="5118098"/>
            <a:ext cx="2257430" cy="1727201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6400800" y="5981698"/>
            <a:ext cx="2514600" cy="723901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/>
              <a:t>SHOW</a:t>
            </a:r>
            <a:endParaRPr lang="en-US" b="1" dirty="0"/>
          </a:p>
        </p:txBody>
      </p:sp>
      <p:sp>
        <p:nvSpPr>
          <p:cNvPr id="20" name="Rounded Rectangle 19"/>
          <p:cNvSpPr/>
          <p:nvPr/>
        </p:nvSpPr>
        <p:spPr>
          <a:xfrm>
            <a:off x="685800" y="76200"/>
            <a:ext cx="7772400" cy="1143000"/>
          </a:xfrm>
          <a:prstGeom prst="roundRect">
            <a:avLst/>
          </a:prstGeom>
          <a:solidFill>
            <a:srgbClr val="66FFFF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smtClean="0">
                <a:solidFill>
                  <a:sysClr val="windowText" lastClr="000000"/>
                </a:solidFill>
              </a:rPr>
              <a:t>under</a:t>
            </a:r>
            <a:endParaRPr lang="en-US" sz="4000" b="1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8300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1637"/>
            <a:ext cx="9144000" cy="645636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19044" y="22226"/>
            <a:ext cx="2257430" cy="1676400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295525" y="22225"/>
            <a:ext cx="2257430" cy="16764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584689" y="22226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873870" y="22225"/>
            <a:ext cx="2257430" cy="1676400"/>
          </a:xfrm>
          <a:prstGeom prst="rect">
            <a:avLst/>
          </a:prstGeom>
          <a:solidFill>
            <a:srgbClr val="C0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2700" y="1714501"/>
            <a:ext cx="2257430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301881" y="1714500"/>
            <a:ext cx="2257430" cy="1676400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591045" y="1714501"/>
            <a:ext cx="2257430" cy="1676400"/>
          </a:xfrm>
          <a:prstGeom prst="rect">
            <a:avLst/>
          </a:prstGeom>
          <a:solidFill>
            <a:srgbClr val="1B89E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67526" y="1714500"/>
            <a:ext cx="2257430" cy="1676400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9044" y="3425825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295525" y="3425824"/>
            <a:ext cx="2257430" cy="1676400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84689" y="3425825"/>
            <a:ext cx="2257430" cy="1676400"/>
          </a:xfrm>
          <a:prstGeom prst="rect">
            <a:avLst/>
          </a:prstGeom>
          <a:solidFill>
            <a:srgbClr val="0033CC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861170" y="3425824"/>
            <a:ext cx="2257430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2700" y="5118099"/>
            <a:ext cx="2257430" cy="1727201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289181" y="5118098"/>
            <a:ext cx="2257430" cy="1727201"/>
          </a:xfrm>
          <a:prstGeom prst="rect">
            <a:avLst/>
          </a:prstGeom>
          <a:solidFill>
            <a:srgbClr val="660066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578345" y="5118099"/>
            <a:ext cx="2257430" cy="1727201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6867526" y="5118098"/>
            <a:ext cx="2257430" cy="1727201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6400800" y="5981698"/>
            <a:ext cx="2514600" cy="723901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/>
              <a:t>SHOW</a:t>
            </a:r>
            <a:endParaRPr lang="en-US" b="1" dirty="0"/>
          </a:p>
        </p:txBody>
      </p:sp>
      <p:sp>
        <p:nvSpPr>
          <p:cNvPr id="20" name="Rounded Rectangle 19"/>
          <p:cNvSpPr/>
          <p:nvPr/>
        </p:nvSpPr>
        <p:spPr>
          <a:xfrm>
            <a:off x="685800" y="76200"/>
            <a:ext cx="7772400" cy="1143000"/>
          </a:xfrm>
          <a:prstGeom prst="roundRect">
            <a:avLst/>
          </a:prstGeom>
          <a:solidFill>
            <a:srgbClr val="66FFFF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smtClean="0">
                <a:solidFill>
                  <a:sysClr val="windowText" lastClr="000000"/>
                </a:solidFill>
              </a:rPr>
              <a:t>behind</a:t>
            </a:r>
            <a:endParaRPr lang="en-US" sz="4000" b="1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780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1637"/>
            <a:ext cx="9144000" cy="645636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19044" y="22226"/>
            <a:ext cx="2257430" cy="1676400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295525" y="22225"/>
            <a:ext cx="2257430" cy="16764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584689" y="22226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873870" y="22225"/>
            <a:ext cx="2257430" cy="1676400"/>
          </a:xfrm>
          <a:prstGeom prst="rect">
            <a:avLst/>
          </a:prstGeom>
          <a:solidFill>
            <a:srgbClr val="C0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2700" y="1714501"/>
            <a:ext cx="2257430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301881" y="1714500"/>
            <a:ext cx="2257430" cy="1676400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591045" y="1714501"/>
            <a:ext cx="2257430" cy="1676400"/>
          </a:xfrm>
          <a:prstGeom prst="rect">
            <a:avLst/>
          </a:prstGeom>
          <a:solidFill>
            <a:srgbClr val="1B89E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67526" y="1714500"/>
            <a:ext cx="2257430" cy="1676400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9044" y="3425825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295525" y="3425824"/>
            <a:ext cx="2257430" cy="1676400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84689" y="3425825"/>
            <a:ext cx="2257430" cy="1676400"/>
          </a:xfrm>
          <a:prstGeom prst="rect">
            <a:avLst/>
          </a:prstGeom>
          <a:solidFill>
            <a:srgbClr val="0033CC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861170" y="3425824"/>
            <a:ext cx="2257430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2700" y="5118099"/>
            <a:ext cx="2257430" cy="1727201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289181" y="5118098"/>
            <a:ext cx="2257430" cy="1727201"/>
          </a:xfrm>
          <a:prstGeom prst="rect">
            <a:avLst/>
          </a:prstGeom>
          <a:solidFill>
            <a:srgbClr val="660066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578345" y="5118099"/>
            <a:ext cx="2257430" cy="1727201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6867526" y="5118098"/>
            <a:ext cx="2257430" cy="1727201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6400800" y="5981698"/>
            <a:ext cx="2514600" cy="723901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/>
              <a:t>SHOW</a:t>
            </a:r>
            <a:endParaRPr lang="en-US" b="1" dirty="0"/>
          </a:p>
        </p:txBody>
      </p:sp>
      <p:sp>
        <p:nvSpPr>
          <p:cNvPr id="20" name="Rounded Rectangle 19"/>
          <p:cNvSpPr/>
          <p:nvPr/>
        </p:nvSpPr>
        <p:spPr>
          <a:xfrm>
            <a:off x="685800" y="76200"/>
            <a:ext cx="7772400" cy="1143000"/>
          </a:xfrm>
          <a:prstGeom prst="roundRect">
            <a:avLst/>
          </a:prstGeom>
          <a:solidFill>
            <a:srgbClr val="66FFFF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smtClean="0">
                <a:solidFill>
                  <a:sysClr val="windowText" lastClr="000000"/>
                </a:solidFill>
              </a:rPr>
              <a:t>between</a:t>
            </a:r>
            <a:endParaRPr lang="en-US" sz="4000" b="1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8687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1637"/>
            <a:ext cx="9144000" cy="645636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19044" y="22226"/>
            <a:ext cx="2257430" cy="1676400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295525" y="22225"/>
            <a:ext cx="2257430" cy="16764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584689" y="22226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873870" y="22225"/>
            <a:ext cx="2257430" cy="1676400"/>
          </a:xfrm>
          <a:prstGeom prst="rect">
            <a:avLst/>
          </a:prstGeom>
          <a:solidFill>
            <a:srgbClr val="C0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2700" y="1714501"/>
            <a:ext cx="2257430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301881" y="1714500"/>
            <a:ext cx="2257430" cy="1676400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591045" y="1714501"/>
            <a:ext cx="2257430" cy="1676400"/>
          </a:xfrm>
          <a:prstGeom prst="rect">
            <a:avLst/>
          </a:prstGeom>
          <a:solidFill>
            <a:srgbClr val="1B89E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67526" y="1714500"/>
            <a:ext cx="2257430" cy="1676400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9044" y="3425825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295525" y="3425824"/>
            <a:ext cx="2257430" cy="1676400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84689" y="3425825"/>
            <a:ext cx="2257430" cy="1676400"/>
          </a:xfrm>
          <a:prstGeom prst="rect">
            <a:avLst/>
          </a:prstGeom>
          <a:solidFill>
            <a:srgbClr val="0033CC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861170" y="3425824"/>
            <a:ext cx="2257430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2700" y="5118099"/>
            <a:ext cx="2257430" cy="1727201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289181" y="5118098"/>
            <a:ext cx="2257430" cy="1727201"/>
          </a:xfrm>
          <a:prstGeom prst="rect">
            <a:avLst/>
          </a:prstGeom>
          <a:solidFill>
            <a:srgbClr val="660066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578345" y="5118099"/>
            <a:ext cx="2257430" cy="1727201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6867526" y="5118098"/>
            <a:ext cx="2257430" cy="1727201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6400800" y="5981698"/>
            <a:ext cx="2514600" cy="723901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/>
              <a:t>SHOW</a:t>
            </a:r>
            <a:endParaRPr lang="en-US" b="1" dirty="0"/>
          </a:p>
        </p:txBody>
      </p:sp>
      <p:sp>
        <p:nvSpPr>
          <p:cNvPr id="20" name="Rounded Rectangle 19"/>
          <p:cNvSpPr/>
          <p:nvPr/>
        </p:nvSpPr>
        <p:spPr>
          <a:xfrm>
            <a:off x="685800" y="76200"/>
            <a:ext cx="7772400" cy="1143000"/>
          </a:xfrm>
          <a:prstGeom prst="roundRect">
            <a:avLst/>
          </a:prstGeom>
          <a:solidFill>
            <a:srgbClr val="66FFFF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smtClean="0">
                <a:solidFill>
                  <a:sysClr val="windowText" lastClr="000000"/>
                </a:solidFill>
              </a:rPr>
              <a:t>next to</a:t>
            </a:r>
            <a:endParaRPr lang="en-US" sz="4000" b="1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416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1637"/>
            <a:ext cx="9144000" cy="645636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19044" y="22226"/>
            <a:ext cx="2257430" cy="1676400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295525" y="22225"/>
            <a:ext cx="2257430" cy="16764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584689" y="22226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873870" y="22225"/>
            <a:ext cx="2257430" cy="1676400"/>
          </a:xfrm>
          <a:prstGeom prst="rect">
            <a:avLst/>
          </a:prstGeom>
          <a:solidFill>
            <a:srgbClr val="C0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2700" y="1714501"/>
            <a:ext cx="2257430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301881" y="1714500"/>
            <a:ext cx="2257430" cy="1676400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591045" y="1714501"/>
            <a:ext cx="2257430" cy="1676400"/>
          </a:xfrm>
          <a:prstGeom prst="rect">
            <a:avLst/>
          </a:prstGeom>
          <a:solidFill>
            <a:srgbClr val="1B89E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67526" y="1714500"/>
            <a:ext cx="2257430" cy="1676400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9044" y="3425825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295525" y="3425824"/>
            <a:ext cx="2257430" cy="1676400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84689" y="3425825"/>
            <a:ext cx="2257430" cy="1676400"/>
          </a:xfrm>
          <a:prstGeom prst="rect">
            <a:avLst/>
          </a:prstGeom>
          <a:solidFill>
            <a:srgbClr val="0033CC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861170" y="3425824"/>
            <a:ext cx="2257430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2700" y="5118099"/>
            <a:ext cx="2257430" cy="1727201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289181" y="5118098"/>
            <a:ext cx="2257430" cy="1727201"/>
          </a:xfrm>
          <a:prstGeom prst="rect">
            <a:avLst/>
          </a:prstGeom>
          <a:solidFill>
            <a:srgbClr val="660066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578345" y="5118099"/>
            <a:ext cx="2257430" cy="1727201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6867526" y="5118098"/>
            <a:ext cx="2257430" cy="1727201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6400800" y="5981698"/>
            <a:ext cx="2514600" cy="723901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/>
              <a:t>SHOW</a:t>
            </a:r>
            <a:endParaRPr lang="en-US" b="1" dirty="0"/>
          </a:p>
        </p:txBody>
      </p:sp>
      <p:sp>
        <p:nvSpPr>
          <p:cNvPr id="20" name="Rounded Rectangle 19"/>
          <p:cNvSpPr/>
          <p:nvPr/>
        </p:nvSpPr>
        <p:spPr>
          <a:xfrm>
            <a:off x="685800" y="76200"/>
            <a:ext cx="7772400" cy="1143000"/>
          </a:xfrm>
          <a:prstGeom prst="roundRect">
            <a:avLst/>
          </a:prstGeom>
          <a:solidFill>
            <a:srgbClr val="66FFFF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smtClean="0">
                <a:solidFill>
                  <a:sysClr val="windowText" lastClr="000000"/>
                </a:solidFill>
              </a:rPr>
              <a:t>in front of</a:t>
            </a:r>
            <a:endParaRPr lang="en-US" sz="4000" b="1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082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2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</Words>
  <Application>Microsoft Office PowerPoint</Application>
  <PresentationFormat>On-screen Show (4:3)</PresentationFormat>
  <Paragraphs>14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2019-12-06T04:49:35Z</dcterms:created>
  <dcterms:modified xsi:type="dcterms:W3CDTF">2019-12-06T04:49:45Z</dcterms:modified>
</cp:coreProperties>
</file>