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embeddedFontLst>
    <p:embeddedFont>
      <p:font typeface="맑은 고딕" panose="020B0503020000020004" pitchFamily="34" charset="-127"/>
      <p:regular r:id="rId9"/>
      <p:bold r:id="rId10"/>
    </p:embeddedFont>
    <p:embeddedFont>
      <p:font typeface="Quicksand SemiBold" pitchFamily="2" charset="0"/>
      <p:bold r:id="rId11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5" d="100"/>
          <a:sy n="55" d="100"/>
        </p:scale>
        <p:origin x="2028" y="13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B57AB-7908-851C-C77F-5D149288D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4072D-61EC-ADA3-3F44-E8A855514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2EBCC-D3CB-0A09-EEBB-5FE2CA914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7A44-4D65-4E20-EBEF-E33BE309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CCE66-FA42-B0E8-CBB3-28CAC2CF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470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32FE8-836F-FF34-7BA2-94864169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C4978-4656-3E51-CC5D-AC0F1997F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E8777-78D5-D8F8-39C3-2EB907B7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529-7395-411D-FD02-D0D699F3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9EB93-B51D-25D3-23C0-F4A6197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33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81C454-FF5D-7262-5366-28045535E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85AA2-FF75-2A39-B684-6C55B7C9B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E0BAE-E48B-EFDB-DF64-611D6A78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7A402-E5C9-07FA-10A0-FC556021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F8E0-2CFB-33F2-541A-0DC95186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92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0D2B-8BE8-64D8-1A66-6CD5FAEDE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D897-B1C4-7D43-BC78-FA1F1BCBF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C8CBF-2798-4A2E-A2F7-8E2E79B75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FF557-41EE-F231-4B48-FDC87837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45CC2-E19E-E8A2-8265-5B19030D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5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7AF4B-49B8-EA0B-71B3-075930636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CCD95-77EA-9223-E8BD-44DC05B95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5EBE8-9F38-7778-3123-FCCBCD3E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26A23-F422-0C49-FDB1-CC9E8105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5B900-9AFD-958D-CA58-1DF96F00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95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BB1A1-6E02-441D-D633-36355646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A6D62-CAA9-BAF1-BCFE-B8D1AF2E4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FCB24-8DED-23C1-F6AD-B2B90C30F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A66EF-7A97-35D8-B6C4-8B8A8E46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02BD3-659B-3760-4730-6FCAD4A9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A40B4-5E5A-326D-C8AD-B2CB91E0B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89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B7F49-CFB0-548A-C3DE-D570A1072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597EA-9DEA-D9FF-2BD5-B3DC7623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577C5-8F01-0BBE-BE28-82A0B4F06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88F728-0886-69B5-0AEE-D687523DB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CB1560-C2EA-65A1-A38C-EE0977885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05F67-89EB-58D2-FA9F-0E36B353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BBFABE-3BD7-B65E-C67A-E2B8E51CF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5F47D4-59F1-8CA5-6CC2-F0158944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01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54524-14B4-2510-501E-43ECBCD5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FD554-7F5D-B722-02C1-41D4404B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B6D5F-88B8-5154-C174-7F444F1A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49AAF-E67E-8DE1-3D32-471231EF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37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FFC15-1243-EBE9-3495-CABC5F8A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4E9DE1-3A40-01CE-5EEB-C0D8BF64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CAB4C-C53E-43F0-1849-6201E240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95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91B59-1860-8BCA-244F-5B50897D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4EE57-AABC-7CEC-5DB8-C41CE85C5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C5D99-2407-3BDD-0623-12346667F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F50E5-401D-77F8-417B-420869E0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463BD-B27C-EA2B-3751-0102ABB54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E93FA-3CCE-DA28-EB86-7F42D106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20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86FA7-E73E-E5B3-DF6D-FD1835D7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DE68E-15DA-D4C2-34DB-E7BFEE949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ACA3-852C-FC21-7D27-3AB76650F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0602F-BB29-E152-F387-3DB3979CC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AA99C-FD0D-2826-4E03-25696717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B3485-B62C-6149-72C4-7A811EB0E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955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5C868-4D82-C4D9-504A-3DA8F1BFE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5A573-A48E-EDCF-EB30-A759346B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C6FA3-9106-EA6C-F2A9-0C5450E8C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DC2EE-82C4-0861-FF02-C6B166035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96C82-6835-5FD9-25A2-961DF080A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73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EAAC1C-4CCB-D4EF-5E74-AAC32EA595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A47ECDE-6B6A-E118-1C66-C6F789D89F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21E5BC8-1EF4-92EE-DCB4-8BF9E7A804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270D88-1F84-A4D4-32E4-45F6459C5B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86E3905-5750-BB77-0E8F-C5EFBB9A4B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860C8E-6C16-56C6-C9D3-8D2C8A437F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13C3F2-08DF-E132-7CC4-4A3E9E9882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4A49243-D8CA-B79A-1368-EA67CE8643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DAE9001-F32E-B329-3C2F-07847A7EE0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CD37C29-37E5-436D-5F06-1A514EE495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283D01C-45B3-425F-BFF6-B4542C02C6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DAA9D4D-F95F-3116-68CB-AAEA876201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1D99CBF-AF70-461F-7E21-13DA3B59D1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D3B1DAF-9AC9-56DF-6D0A-B2A756E3AC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7F64371-9E13-CE63-89E4-09F85F1FB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6A02564-496C-4E03-52B0-9E2430ACF1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0811F6F-2CB6-19B6-3C40-691F817441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36DE179-9A14-6D6D-9190-406840E4B0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EC8A8C3-D6DF-ECEC-DFB3-97CCD5498A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DA896E3-91DA-8574-33D1-6CC010A601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75FA607-DEDB-B1A5-2F29-1A1A3F9DDC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74AB32C-6109-2DA6-97EE-FCDCBC34EC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6A3777F-93B6-E2A5-6EB4-398A93FD7A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CB2DD38-C2B8-EDCA-C2A5-00BB486E4E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0DD4E28-2337-8D52-59D4-5C97790B1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70DFA7A-A3E6-AD63-80CE-AF491AA1F8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A2838B5A-24C1-D121-BB4F-FF2F322811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73748CA-B441-4495-D616-ED7FA780EC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969D2B2-23DB-4524-0B0F-8A6256FC37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458FBFC-088E-5F3F-B760-DC78C80482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71C8D61-435A-82A6-5455-A55C3A472A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AFD10B2-4400-CF95-FFBA-888DA44C2B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F43854D-A65D-32B9-6CAD-B558DB4878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1FA9833-5749-909F-A74B-630BB1D501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0078424C-4C2E-2DDF-3C0A-F50386B657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D79553B-B24A-C3BA-ACA1-1A8F04ED6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3D436414-D892-2F55-AEBD-1A46D45650D6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A4D444E2-3FCE-EDA2-7BB2-5F4DC0CE3816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in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D54AC24-B0EE-A10B-C08E-2E4667378121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21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8D1E9B-1E81-79C9-7F80-85AF98B661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F953E8F-44A2-5CD6-4E2C-DC248CC7CB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93A7AB9-B1A8-E8BC-5DAB-B0C031E748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380A4F-9708-9C52-0334-160C4795B4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CAD33DA-EC11-7B3A-3764-1F19B14239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0A8156-A74B-A4EC-B85F-AE0AB79F80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EF01734-DEBD-C53D-27C5-66B68B6AE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2986814-F55B-705D-54FC-A523BB8677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A82652D-7C57-9915-6D0C-D0496AA82F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7ECFE06-40C4-8E9D-D4E0-BE10274BBC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7849925-29CB-382D-03B8-79344DC85C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B580301-66BB-004A-7147-95BD5F8CED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CD40282-68EB-38FE-3A58-A6B7656346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A790B2C-4F8B-E668-7B5A-02388C435A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69AC108-DFA2-10D7-0513-11A35F3F97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BCC8642-D1BA-B2A9-48D5-40CC0C8648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DCF0ADD-D109-D9E0-E3AC-A2EDF9FF52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3F1483C-2975-FAC4-492B-41D43FC4CC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699E0CA-E8DA-348F-EE82-3E91B289E6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A98DDC5-5AB0-B258-646D-D02ABEE1D3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C03ECC0-ADA0-EDB1-0FC9-E95299395D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D96DCE5-CD45-0139-AA13-4C02FFE31E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84EECB9-6367-2E45-2987-CCB8DEBCC9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80AF7C5-7DF4-20BC-5BC1-5D7FC0E38F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94CAD05-97CB-7A67-8CD1-663A2E31D4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7F66BDC-BCDF-5633-10BA-80212875ED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FE85752-5569-1272-167B-ECFCD756AF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4D5C642-4FDC-1B60-6352-3E2345CBD3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3267ED4-6A48-5146-FB6C-B4385E1FF7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90C2C23-857F-A8A1-1981-92B1F9077C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06CCB41-C34E-FF9D-854B-58E7DEF6E2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40AF5A6-5C7A-195B-604F-DD1C2557C2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EA77BC0-289E-FA0F-DAA7-9AF65F89E9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C8BFF47-EE43-D7E1-5432-3CC4209C93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B1D2A550-6FF0-6B66-CBF1-B6A2CCB24D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C5405C6-5F4C-E2B0-DDE0-435E93C3D9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05BD1F2E-ECD9-7E65-F266-3B0DE93F8A37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3650AF16-3B8C-DC67-D32A-E93DD770AB32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on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52C4050-0EF7-F2C1-23D2-273A26476825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224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17FB205-4B97-B321-79D5-EFE40A4084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CC85554-3C0E-AD97-2530-5D0517ED56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1B0A3BF-89E8-4346-4B1B-F5FFEE4E39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3DA6350-67AB-A96D-7062-4575E0B4FD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531D6F-ECD9-D70D-BCCB-03A9DC0D0B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1A76A2-241D-A0C9-62F3-66F9623751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AAA3087-D0D3-C42B-8894-1B7D399D64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97C137-0AA0-A8C2-9848-9CFE05D30A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BE8F179-1475-957E-368A-6AC12EA353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6CFB68A-749C-A68B-3F69-FBED6C4FCD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4BF5B0-565A-287B-FD35-9619BB8AB4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39CF78C-A63F-CA5E-0D2A-3C665A5F18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76BB329-4DE4-D39E-AC25-004D2CFFAD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173A1F5-CA11-ECBF-8C7C-5F856258EA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31E058F-0D2D-3AAC-CC1F-B70C10DFBA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39A4D4E-F8D0-CE19-52DE-C4B6B38455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BA97F31-F55C-6E0B-281A-8B53E55627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6B2E902-EEA8-CD89-5B86-CA320395A1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53BAC16-B7A6-E388-D744-6554DEF37C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799AB5B-BA4D-7CA2-9C05-347338728B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690AEFE-C364-F970-834A-AE38637C7F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18CD835-6EB7-7EC8-0AEA-A8B960F9BE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44AA82D-3895-5ECD-09C3-B6C8D77C98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03783BA-7044-07B9-3621-AC6BD0D7F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7DF23F2-9B66-E38B-BC4E-0A1CFC7521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E66D581-7925-5FC8-604D-3F1B7740DA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9C59ABD-CB16-CF6E-4F0D-1E2C6BBB82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DA0CCBE-4613-2459-68B5-A41E71BECA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6B55ACF-94D3-6EC0-EAAA-28D4DC987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454E246-7952-137A-A405-F02848D26E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CE65EDE-9123-BF13-3339-79B09BF98A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0598017-8D33-AD70-63B7-EAF3CA45FA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8FF980C-3F60-01F6-38EA-B7DFED3F7E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621D3D9-6737-527B-6E0F-7CEC1C3C2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10FCF6F-F63D-1F06-2BE8-8895BEDDC4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40DEDEB-31B8-5E5D-8136-2168907D31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11F68A9E-F7A2-A5BD-E10F-40CC8310DEB5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1FC33A8C-E7E3-BCEE-0B78-2A49E52EB30A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under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CC98FB0-4F7D-F470-4BAA-5047DF384B56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041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0B27ABC-E9E7-9304-8006-2D8FDB7BC5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669147-E158-82C3-D90C-9000F0C2D5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3377C54-947B-796A-DEE5-A34DB90633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C5CA80-90FB-C87D-6A06-2C4657FE8C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337B53F-7BC5-6B09-9A39-8FB34AAE50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C2392A4-DA35-6841-545D-625616C07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E29944B-53C8-74BE-192B-F395329001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52DF36E-9C32-714B-E319-E5DE995064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E8EF607-2A31-9FDB-3F99-CE96C79E4B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5935984-4602-BD00-C590-F8E38F97AA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38D6387-C7E9-8630-1A4D-DBD1CDFDC0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995B233-AD62-7099-20F2-0721503D99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CF9351-CB1E-40B4-321E-2F534B19C0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A269043-DA92-E25E-BA0F-4F383E75E0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B11452B-0702-AC11-5F91-3F0974FD95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1F9CE97-237E-0A82-7CE3-673F523F75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5C004C3-97D3-E41C-9521-D116413476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90F625F-67DF-9672-1628-4AA53CEC20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B96757C-9CD6-C774-35CB-CB6B6568E9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C0FF999-DF8E-C225-E9F5-4C18BF984A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77ECD40-BDDB-B607-11C0-6D292DC12C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A4A5C6A-6311-08E1-478C-A064CF6132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4D6A785-702C-B054-2C47-A11D2CFB07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D4ABF9C-4E69-71D4-D53C-ACD1193A9B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2C45034-2C1C-4894-6C3D-D4B25AF6F0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37167CB-3344-C417-7339-F872F6D61E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45041F8-8B6F-BF4C-7FC1-9DBE871AF5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06EB4DD-CD70-05F8-A9A5-208A43C372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C93BFEA-F279-5A39-572D-2FBB00C6C9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FD6E7B0-BAB3-7D5D-6E22-D5B59D375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71C50AD-5298-660C-BBB7-A232B3AA05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B04E55B5-8D27-7BF9-D7F4-55E9FA0359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C6A7F33-14AB-6AC6-FAD4-E53F4B5E61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3FEBE66-0E2B-672D-5E5D-BCE8EF7AF3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176FC6CF-797D-7A46-6FC9-7A530498AB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B8114874-7385-3150-1E51-5E4F9C228D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65B33FA5-F181-452E-C3F4-3F29745087B1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9E397A1E-32C2-5EFA-F28D-3FAAD8884083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behind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FA21123-8D37-E45E-F480-F71BD61ADA32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699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A340C6-EB31-AEED-C154-9077BF0939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575AC6E-39AA-1204-4222-8B48649A3C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0635807-8D1D-DEB6-979B-BBC6B76BE6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89913C1-81CB-001F-BA51-31E51A23F0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D62946-F6B4-20CD-2D5A-7D6BFA6D7A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5DD818-AFBF-9693-D268-3FC0E55545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E48A85-31F1-0491-46DC-675CB736E6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13EBD32-2A00-4914-B595-1D3F48F3AF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C8E2B70-BC7C-8518-2854-EB529C5DCC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24E3FED-C514-40B5-958C-85B495FCF4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B47164C-E92F-ADAE-ACE5-55C45046AD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B643DFF-61F6-A2F7-50DD-D3F1BBF362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8E2656D-B15C-9004-C3B9-7EBF233E55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F2876E4-9187-EBC4-CCB0-B8111F6ECD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F4716C-4A27-E42C-0A26-94EC302BB3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5332201-BB20-3B3B-60C2-AD3685E72C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8C2D91C-0A6D-9E96-2663-25C6197FF6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ACC0E64-9759-E7AC-7D5F-BFD3A98CD9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6AF5EC6-FC75-B914-8FBC-C294E5F573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0EA97D-398D-59C4-C418-2A208BCC5A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980CF3F-E15E-32AF-F5CD-D556C8C989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12D0BB8-201C-0136-10E3-593F89398E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AF30D3A-DF58-25AB-3FCB-37188B8887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A7D0538-DDCA-4AD8-43A8-CA482BD175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4EBF0FC-1FB0-6DAA-97C6-8F1970EEB1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FDD2E455-3565-A8ED-1F5F-28AB9F160A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E35AB45F-EC76-4F17-5FDE-EBF2D2E478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E1466AD-6A11-6527-BD70-1932941ABF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4B7939C-2A70-6DB3-1A35-001F508304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1DCE1CD-8A02-DA29-C226-87350094CC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86FF93E-13F8-6905-8B83-1FE49516BD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7E2B08A-D744-98E3-4060-44E904F6F4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5E241BE-07E0-CBBB-7903-BF5B5C6E3F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5378CE0-46F0-6D18-B8D0-36B154376F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AE182FF-5E0D-FEC5-9D83-C0479B4D22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3B5441F-9A23-8866-5A2B-9E6B227DE4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8AC0AB3E-8365-BEC7-28E6-2B4073F3FCDB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204845A9-713F-C436-D647-E29D872AB593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between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9F595E9-8B7C-46DF-E6E1-4F051416DBD3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18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2576A7-E5F8-8927-0076-A8F3870D2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C7ED331-2C06-6CAA-4148-3D1FF92476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F6EC99D-E20D-839A-1764-DE06E02067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0356924-B162-5460-8BCF-84CB6E141F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0935E1-2E0B-0D9E-1C22-A7974D598A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5BCC91B-BFEF-E306-00D7-97F0292068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FEEAD11-1D3F-AC0D-C93E-1EEAF4F5E6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A41D185-70C3-3DFB-30CA-5F30455D2B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11908D9-7F0C-D803-605F-9610178789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1466639-8F43-6A3A-FA9B-0F3127A389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D0F8272-1312-DB5B-BBA1-A2A760847F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62B35A9-8309-6760-F1AA-7089DEEBA2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A702946-6567-EEEB-6311-F6F8F9B89C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4EB9D7A-32A9-197C-0553-87C25F60C9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5713BDB-1B3C-060D-46FE-4E50A04BE6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6648DB4-7758-3BC6-8254-E34FFF23E1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97D497B-7E1E-613B-076F-A59B321F28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07E529F-09E7-B77B-942D-F781D81D37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C44836D-1762-4EDD-DFC0-A16540EF00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64E4B70-A75A-9E3D-8BB3-05FCFD5A05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F3C832A-D487-5079-D4D6-4825851C9E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C3E2258-653E-5501-B436-6DED95CDC6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342D623-B9C8-E169-2E8C-22DE606500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DD5C78D-7645-1AC1-D54C-E63B522E24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6531CE1-60A0-27D9-102D-24AD7F3E31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A944F7A-7DFC-EB35-5183-1E664F17C8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D1FB51C-176A-7015-FF77-36DD0987C9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0A28AED-D4BB-139E-4FAB-F9DA49D6BC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D97D97A-B3BC-C813-7EF4-A9F2C1F838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5A2763C-A7B2-6045-EF66-1A208F3C46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3605509-D21E-DB1E-2279-7112ECCA8C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5195B07-C843-8B78-598A-589D50AA38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D715AE9-5738-38D3-EB9A-8D0C439F47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AB14FE6-7A2D-EB34-DE3E-E1AB809A17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CE16574-4D8A-C581-663C-93408CA1BF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B77D4A90-5A2F-3CAA-AD95-05E87A5E57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195894B1-B684-D4DA-5DF0-413F8B70B300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05998E82-F2F1-8FE8-7E0B-E9DD6A457EBE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next to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B707D4B-3874-3E15-0857-4F398D485AE0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9380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A53B3B-7C1F-C938-BB90-D37F1CCBBB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8082311-02B8-5E45-991B-892B4673F7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C71DFE5-1779-3827-3091-5F1455EEA9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C7CD0D4-6287-F11D-4074-EE3EDBFEE3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CEEB7FF-F563-B460-B161-F985068A9A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BC738B-EE16-F073-A552-D859065A47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97FA445-C5AE-99F2-D321-1113C86F2C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7379F9C-EBD9-3A57-EB4A-4B8F2AFC39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C34DC5A-D9FE-0F51-86D4-EA812EE6D9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F9B42B2-56BE-1B1A-EF17-0A7F8525D1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86512FE-1F38-7635-3496-C5651A0D7C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2738439-4114-F2BB-33E8-B8A5792905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B79566C-C82B-2C65-DBCE-E508464F95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E33C16E-4687-B128-5515-F0E968BB39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BAE609-7460-6BFB-B51F-F16CB83617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8F31E41-493C-1072-44B6-E969109C70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FE4675A-0ACE-9C74-AF89-33916EBC83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248FD02-00C6-7EC6-E0EA-B8A88F00B9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DE10D05-6DA9-C92D-01B5-B1790D78BA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CC02226-AECA-74B0-9EAA-7A929154F6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3578A3D-D148-CCFE-21C0-E4F3ED6710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FF4AA40-2F71-139A-1F3D-B106FA3B5C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F381B72-FF3D-276C-6CAA-12A82F79E7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7E05611-921F-0659-A35E-3E929E0BF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A0F4F51-23CC-2463-9CEF-F031A911F9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55AAFD8-1CBF-6D77-1BFA-8334505EF7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80D0842-C918-50AD-8F14-DF60F5F2B6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652623C-49F5-065A-91E3-2405559A03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9DBFB59-1C97-0B15-D6AA-0E70FB8B50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7D47744-C27C-F83E-FD9D-6ECFDF1EC2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9FBB8CB-397C-9934-A31C-D0A5246994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BE973E9-E176-8BEF-F626-D044449DF7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2B86B78-A5B8-A87D-DD88-33A7F72A5A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35BA54A-4C20-BB35-A72B-59C74CA4CC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9ED1587-5E96-18A4-7EAB-BF312989FB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F45CB8AA-57A4-7060-BBDB-31B817477C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C44554F8-CA6D-FC6A-233D-3008B72DE153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B61C610E-C544-20AC-41EF-779DA0235509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in front of</a:t>
            </a:r>
          </a:p>
        </p:txBody>
      </p:sp>
    </p:spTree>
    <p:extLst>
      <p:ext uri="{BB962C8B-B14F-4D97-AF65-F5344CB8AC3E}">
        <p14:creationId xmlns:p14="http://schemas.microsoft.com/office/powerpoint/2010/main" val="429088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Quicksand SemiBold</vt:lpstr>
      <vt:lpstr>맑은 고딕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2022-09-15T07:16:38Z</dcterms:created>
  <dcterms:modified xsi:type="dcterms:W3CDTF">2024-08-26T11:22:02Z</dcterms:modified>
</cp:coreProperties>
</file>