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8" d="100"/>
          <a:sy n="68" d="100"/>
        </p:scale>
        <p:origin x="1476" y="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FC481C-6B64-B311-9AC6-C6350FEC44F9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89CE47-6FCC-5448-2E8D-686CF938305C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3AF68A-497C-24E9-2217-8AD6FDC529D1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2AB22F-B939-8EA1-6C7B-13B7C9687D02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2D02FC-6BFB-960B-607E-C242327B2B50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AC1F90-4047-58CD-E9CD-0E8557C9693B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5220BC-A0B9-ED29-5308-5BB92D4C8CEC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F3582C-E657-D28E-D40D-39E95D105101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94C9C2-557B-00C3-E4EB-23FAC6EA18D3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285801-2330-C15D-C8D7-7AA373E256B3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8009C3-F6E2-925F-33E6-D6B03FF12656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FC9D15-7FEB-BFD4-A67D-A872C6D938B9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9CD139-DE99-64BC-BF8F-CEAAE755EB55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02AF41-EAD6-7B4D-3927-00C3B3643EF5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F4161-902E-CB8C-AC81-7F4DA499E797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54B1A4-A812-FEE9-9F12-34549D54BF4A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07D9C828-5207-8C90-2FE6-46D050A8D5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FFCBFFAE-58A8-0B15-5F47-B3935054F5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7484AB03-1929-3811-EC5C-5A9880C0F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1A4F8568-542C-CEEE-4D52-D82ADE309E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13CE95E4-5D36-C6F8-76F9-9714271BE0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99FC29D7-C43E-4BE8-BF0D-642BAC264D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B06F5DAB-D4C1-4DD9-C18D-5AE3F93C7F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3B6F705B-7F24-0E62-2722-B3DB961693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80A7175F-DB17-4FCB-3513-022EB45F62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E1FCFE1E-760C-4A45-005D-885684D7D1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A73211A3-836E-B341-8363-87B3E05449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CA19EDD4-04E1-61DB-81AB-8D32581355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0B7803D3-6601-F96B-880C-4E31C25300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93107CE3-B8D2-416B-F44D-DD559B059A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2E85B7D9-841D-BE08-CBDB-E3ECCFF2BC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1372DAD3-B3D8-82AE-AC7A-B613646C07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2024-08-30T13:12:50Z</dcterms:modified>
</cp:coreProperties>
</file>