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8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2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91076-DAEA-AB74-0000-B00BD17A7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8CF7D-55CF-24BC-958F-28EAC0787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58C4B-7DD9-DD14-562C-6E103388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89D5-C5CE-4062-9B46-A90927B24346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6AAA0-23ED-40B8-8242-929C11A7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DF7BE-5DC1-E45F-F65D-1034A01C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5E0-C02D-4EEE-B6A6-D80834BA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2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44F9-701E-2B18-192A-944B487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2B94C-742A-9C4E-D954-1F49D6EB0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149DB-4A5D-166A-48F0-929F1FEE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89D5-C5CE-4062-9B46-A90927B24346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05B7D-8BB5-648E-66D9-9685D5A0D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7B678-35CD-7ECF-D8BD-B7FA0313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5E0-C02D-4EEE-B6A6-D80834BA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8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CEA569-9CF6-E232-D37A-3AA34E2CD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7981C-A245-083E-BC12-02C76D18A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5F511-5E80-410B-59C5-9D35DB9BD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89D5-C5CE-4062-9B46-A90927B24346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3A3E4-761C-1AAF-C389-F64F23BEA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109B0-88B1-8CF4-28A0-40412BC7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5E0-C02D-4EEE-B6A6-D80834BA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0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84122-0926-B002-074C-55FDF90D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85E02-1E09-CEC0-33C4-EB0539BB7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4D052-6663-5FCB-185D-9BBCAC04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89D5-C5CE-4062-9B46-A90927B24346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63055-290C-8AED-3697-09B7D368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9BAC3-3A94-94AE-E003-B0209C77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5E0-C02D-4EEE-B6A6-D80834BA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2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18F3-E675-0FA7-D3FC-AD85ECDCB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D4E0C-A894-ECBA-8B5D-4274448DE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B41AE-F8F2-A85F-B163-FE09ED10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89D5-C5CE-4062-9B46-A90927B24346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31CA9-F107-83AD-1061-90E5A12B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E19F-3471-9239-DD98-D1AFF6C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5E0-C02D-4EEE-B6A6-D80834BA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AF2C5-0AA5-01D0-B0A7-032DCC76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6E42C-FEF7-674E-3013-CF929EB9B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CEDB4-33BC-A61D-A1FC-951F519A4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33539-F3AA-BBF2-21E6-38753EDB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89D5-C5CE-4062-9B46-A90927B24346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D24E7-6116-7F90-5810-6BA1CB1B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360F-2505-6806-03ED-977CFD8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5E0-C02D-4EEE-B6A6-D80834BA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5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70854-8E7F-3F60-DE1D-7E6F7C40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EEDD9-5A02-95CC-09B2-B69091CD2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683E6-6BCC-E573-9A0E-9BC6E37F0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60BF8-BDC3-6E1D-A00E-6CAE13E67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68F8B5-8849-D2B9-D9C0-9EF0C3E91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39455B-C745-CE13-F55C-7979CAB0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89D5-C5CE-4062-9B46-A90927B24346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9373C-F356-0339-E835-C73A99D1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359C5-EE3D-9AB4-7298-A32F2226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5E0-C02D-4EEE-B6A6-D80834BA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9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433A6-6D65-053F-DE72-6AE371B30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C5C447-A742-4FAB-73D3-BE3A6A75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89D5-C5CE-4062-9B46-A90927B24346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6C398-EC12-EFB7-834D-FF0D88873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DEA4B-AEA2-A5D3-F95B-1536B4FA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5E0-C02D-4EEE-B6A6-D80834BA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9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9A486B-9436-E751-CC28-02CC58A58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89D5-C5CE-4062-9B46-A90927B24346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9F8D-678C-6373-4689-94CD3FFC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9C484-E1CE-3B65-FB73-CB56501A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5E0-C02D-4EEE-B6A6-D80834BA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4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A71D-2DEF-F716-2F9D-44529C58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8F865-4EF3-EAE2-0A4E-D21AD2A51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084DD-B8F5-F709-B95D-D7A0C25A3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BB69C-E805-C6D8-4226-07CA4755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89D5-C5CE-4062-9B46-A90927B24346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D2A69-7420-EA68-B4A8-A1DA92C1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E322F-45EF-0559-DC16-4EE9BE1A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5E0-C02D-4EEE-B6A6-D80834BA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5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E15B-35E4-5A14-6B06-836ABBD1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66CA2B-8ED5-CD51-CAD2-36F9D423B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02CA7-1792-8438-EBEA-39EDA8902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8C423-47C6-6496-9762-ADF26C34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89D5-C5CE-4062-9B46-A90927B24346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1E365-2313-0271-0B98-1BBC4A4A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ABA72-7E57-8371-5DBD-2210225B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E5E0-C02D-4EEE-B6A6-D80834BA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7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81F97-3C76-DB96-8B72-B7FA0F6B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9724E-DADA-BA45-E385-E54B7BE1C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562C7-A30E-1F3E-7FAF-43C44957C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FC89D5-C5CE-4062-9B46-A90927B24346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93665-877D-6F11-69F4-01E6364DF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7B479-1085-4454-84EC-5F9A4A4CA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CAE5E0-C02D-4EEE-B6A6-D80834BA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3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42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54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76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343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7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415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123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862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97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066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4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77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78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74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43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80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2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53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785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2024-09-25T08:41:51Z</dcterms:created>
  <dcterms:modified xsi:type="dcterms:W3CDTF">2024-09-25T08:41:57Z</dcterms:modified>
</cp:coreProperties>
</file>