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embeddedFontLst>
    <p:embeddedFont>
      <p:font typeface="Patrick Hand" panose="000005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 SemiBold" panose="00000700000000000000" pitchFamily="2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+mj-lt"/>
              </a:rPr>
              <a:t>Matching Game</a:t>
            </a:r>
            <a:endParaRPr lang="en-US" sz="105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97617"/>
            <a:ext cx="899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Divide the class into two teams. Each team then takes turns in choosing TWO squares. If the two squares are the same word / picture, then the team gets a point. If the two squares are different, then click on the red circle to hide the picture again. </a:t>
            </a:r>
            <a:r>
              <a:rPr lang="en-US" sz="2200" i="1" smtClean="0">
                <a:cs typeface="Poppins SemiBold" panose="00000700000000000000" pitchFamily="2" charset="0"/>
              </a:rPr>
              <a:t>Students </a:t>
            </a:r>
            <a:r>
              <a:rPr lang="en-US" sz="2200" i="1" dirty="0" smtClean="0">
                <a:cs typeface="Poppins SemiBold" panose="00000700000000000000" pitchFamily="2" charset="0"/>
              </a:rPr>
              <a:t>must try to remember where the matching pairs of words are. </a:t>
            </a:r>
            <a:endParaRPr lang="en-US" sz="2200" i="1" dirty="0">
              <a:cs typeface="Poppins SemiBold" panose="000007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1143000"/>
            <a:ext cx="4724243" cy="2771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962400"/>
            <a:ext cx="80772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</a:rPr>
              <a:t>How to Play</a:t>
            </a:r>
            <a:endParaRPr lang="en-US" sz="800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534090"/>
            <a:ext cx="8077200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www.Games4esl.com</a:t>
            </a:r>
            <a:endParaRPr lang="en-US" sz="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8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481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eating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singing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Patrick Hand" panose="00000500000000000000" pitchFamily="2" charset="0"/>
                        </a:rPr>
                        <a:t>reading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reading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running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Patrick Hand" panose="00000500000000000000" pitchFamily="2" charset="0"/>
                        </a:rPr>
                        <a:t>eating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writing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sleeping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Patrick Hand" panose="00000500000000000000" pitchFamily="2" charset="0"/>
                        </a:rPr>
                        <a:t>writing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sleeping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running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Patrick Hand" panose="00000500000000000000" pitchFamily="2" charset="0"/>
                        </a:rPr>
                        <a:t>singing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28" name="Picture 2" descr="Man eating r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69" y="653143"/>
            <a:ext cx="615931" cy="9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hildren s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73" y="705876"/>
            <a:ext cx="1601053" cy="9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eading 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51" y="617763"/>
            <a:ext cx="939313" cy="9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Woman running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61" y="2284146"/>
            <a:ext cx="507678" cy="11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eading 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3" y="2363423"/>
            <a:ext cx="939313" cy="9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Man eating r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76" y="2307101"/>
            <a:ext cx="615931" cy="9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Student wri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92" y="3975373"/>
            <a:ext cx="780101" cy="10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tudent wri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05" y="3981772"/>
            <a:ext cx="780101" cy="10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3440212" y="4009579"/>
            <a:ext cx="1167913" cy="1035228"/>
            <a:chOff x="533400" y="2057400"/>
            <a:chExt cx="3505200" cy="3280893"/>
          </a:xfrm>
        </p:grpSpPr>
        <p:pic>
          <p:nvPicPr>
            <p:cNvPr id="60" name="Picture 2" descr="Woman sleepi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10" y="2057400"/>
              <a:ext cx="3280893" cy="328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/>
            <p:cNvSpPr/>
            <p:nvPr/>
          </p:nvSpPr>
          <p:spPr>
            <a:xfrm>
              <a:off x="533400" y="4957293"/>
              <a:ext cx="3505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7925" y="5698281"/>
            <a:ext cx="1167913" cy="1035228"/>
            <a:chOff x="533400" y="2057400"/>
            <a:chExt cx="3505200" cy="3280893"/>
          </a:xfrm>
        </p:grpSpPr>
        <p:pic>
          <p:nvPicPr>
            <p:cNvPr id="51" name="Picture 2" descr="Woman sleepi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10" y="2057400"/>
              <a:ext cx="3280893" cy="328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533400" y="4957293"/>
              <a:ext cx="3505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4" descr="Children s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18" y="5777675"/>
            <a:ext cx="1601053" cy="9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Woman running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5688964"/>
            <a:ext cx="507678" cy="11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458" y="575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2185209" y="9906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80108" y="609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5226859" y="9940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2708" y="508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8262159" y="9838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29" y="17622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&quot;No&quot; Symbol 29"/>
          <p:cNvSpPr/>
          <p:nvPr/>
        </p:nvSpPr>
        <p:spPr>
          <a:xfrm>
            <a:off x="2178680" y="26952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73579" y="17656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5220330" y="26987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179" y="17554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8255630" y="26885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29" y="34611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&quot;No&quot; Symbol 35"/>
          <p:cNvSpPr/>
          <p:nvPr/>
        </p:nvSpPr>
        <p:spPr>
          <a:xfrm>
            <a:off x="2191380" y="43942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73579" y="34645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5233030" y="43976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08879" y="34544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0" name="&quot;No&quot; Symbol 39"/>
          <p:cNvSpPr/>
          <p:nvPr/>
        </p:nvSpPr>
        <p:spPr>
          <a:xfrm>
            <a:off x="8268330" y="43874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929" y="51658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2178680" y="61115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73579" y="51692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&quot;No&quot; Symbol 43"/>
          <p:cNvSpPr/>
          <p:nvPr/>
        </p:nvSpPr>
        <p:spPr>
          <a:xfrm>
            <a:off x="5220330" y="61150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08879" y="51717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8255630" y="61048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Patrick Hand</vt:lpstr>
      <vt:lpstr>Calibri</vt:lpstr>
      <vt:lpstr>Poppins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2019-08-09T23:30:21Z</dcterms:created>
  <dcterms:modified xsi:type="dcterms:W3CDTF">2019-12-07T01:56:32Z</dcterms:modified>
  <cp:contentStatus/>
</cp:coreProperties>
</file>