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1794" y="10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295B4A-8C3E-F47D-0368-7782D05CC48F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163C0D-2C8A-C663-B5B6-A8EC61C88100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DD4C19-4CCE-BD69-8CC9-AE0F8A8E2C37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2C5B12-5534-B05E-6C1A-BC47975064E5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705896-41C1-5038-C93E-47368D51B5B4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0AE27F-1FAB-CE40-6841-EF481C6052E9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CED996-8498-A9FB-1096-228B4C64AB95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800068-E411-A8D3-1404-DFD0164705C9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F8A617-A42E-ED98-CB63-235677ABA377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41363F-7FD3-B070-A651-DC92B21FA6B1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516DFB-8EDA-F038-7DBA-7D8DAEBB15D8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B9DF02D-82D2-AD06-61E5-E178819C2500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813048-8F1A-8ED4-526E-E1201507C9A4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768594-D694-D4E2-12CE-7C8D24A54E61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D11E7B-E950-ABBD-5000-F7CE862DACC2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1F1D40-9EE2-1D1D-41F2-05359BCC4718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7AED9F35-42AB-31CF-E688-799540260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F71B908C-E17B-C114-6283-78F1605244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5E688FA6-82ED-7F07-3804-053AF8E20D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845414FF-41B4-4BB8-541A-322F54FFBC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43397083-0271-9FA6-72D3-294316BC90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188D9D14-18DA-6826-8A50-A38D74E672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E6903928-9C96-D0D0-B7A0-E0816B5FCA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864E3ACA-819B-97AA-B1C7-777BE58189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80DF5AED-1BD6-BF4F-54E1-4C0C846431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BEBE2C77-47C3-D50B-E7BD-8ECD5EA4E5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66941B01-C3C5-E450-A98F-06AB96E9E9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C033C903-60B6-8E96-D546-CFF923A19D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839D47DF-78B0-BD65-6D10-3A3D82F31B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0E13C86D-9974-C1F2-6469-20C0B3C0B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D50DAC8F-18C1-BEDC-F8C2-BA15B28BA8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7AD335EC-EFEB-DFE3-0FE8-759E53BF17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2024-08-30T13:15:02Z</dcterms:modified>
</cp:coreProperties>
</file>