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77"/>
    <a:srgbClr val="1B89E0"/>
    <a:srgbClr val="CCFF99"/>
    <a:srgbClr val="CCFF33"/>
    <a:srgbClr val="99FF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1794" y="10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1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8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3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1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9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3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2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6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8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3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6295B4A-8C3E-F47D-0368-7782D05CC48F}"/>
              </a:ext>
            </a:extLst>
          </p:cNvPr>
          <p:cNvSpPr/>
          <p:nvPr/>
        </p:nvSpPr>
        <p:spPr>
          <a:xfrm>
            <a:off x="0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D163C0D-2C8A-C663-B5B6-A8EC61C88100}"/>
              </a:ext>
            </a:extLst>
          </p:cNvPr>
          <p:cNvSpPr/>
          <p:nvPr/>
        </p:nvSpPr>
        <p:spPr>
          <a:xfrm>
            <a:off x="3063556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DD4C19-4CCE-BD69-8CC9-AE0F8A8E2C37}"/>
              </a:ext>
            </a:extLst>
          </p:cNvPr>
          <p:cNvSpPr/>
          <p:nvPr/>
        </p:nvSpPr>
        <p:spPr>
          <a:xfrm>
            <a:off x="6127112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2C5B12-5534-B05E-6C1A-BC47975064E5}"/>
              </a:ext>
            </a:extLst>
          </p:cNvPr>
          <p:cNvSpPr/>
          <p:nvPr/>
        </p:nvSpPr>
        <p:spPr>
          <a:xfrm>
            <a:off x="9190668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705896-41C1-5038-C93E-47368D51B5B4}"/>
              </a:ext>
            </a:extLst>
          </p:cNvPr>
          <p:cNvSpPr/>
          <p:nvPr/>
        </p:nvSpPr>
        <p:spPr>
          <a:xfrm>
            <a:off x="0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0AE27F-1FAB-CE40-6841-EF481C6052E9}"/>
              </a:ext>
            </a:extLst>
          </p:cNvPr>
          <p:cNvSpPr/>
          <p:nvPr/>
        </p:nvSpPr>
        <p:spPr>
          <a:xfrm>
            <a:off x="3063556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7CED996-8498-A9FB-1096-228B4C64AB95}"/>
              </a:ext>
            </a:extLst>
          </p:cNvPr>
          <p:cNvSpPr/>
          <p:nvPr/>
        </p:nvSpPr>
        <p:spPr>
          <a:xfrm>
            <a:off x="6127112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0800068-E411-A8D3-1404-DFD0164705C9}"/>
              </a:ext>
            </a:extLst>
          </p:cNvPr>
          <p:cNvSpPr/>
          <p:nvPr/>
        </p:nvSpPr>
        <p:spPr>
          <a:xfrm>
            <a:off x="9190668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F8A617-A42E-ED98-CB63-235677ABA377}"/>
              </a:ext>
            </a:extLst>
          </p:cNvPr>
          <p:cNvSpPr/>
          <p:nvPr/>
        </p:nvSpPr>
        <p:spPr>
          <a:xfrm>
            <a:off x="0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D41363F-7FD3-B070-A651-DC92B21FA6B1}"/>
              </a:ext>
            </a:extLst>
          </p:cNvPr>
          <p:cNvSpPr/>
          <p:nvPr/>
        </p:nvSpPr>
        <p:spPr>
          <a:xfrm>
            <a:off x="3063556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516DFB-8EDA-F038-7DBA-7D8DAEBB15D8}"/>
              </a:ext>
            </a:extLst>
          </p:cNvPr>
          <p:cNvSpPr/>
          <p:nvPr/>
        </p:nvSpPr>
        <p:spPr>
          <a:xfrm>
            <a:off x="6127112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B9DF02D-82D2-AD06-61E5-E178819C2500}"/>
              </a:ext>
            </a:extLst>
          </p:cNvPr>
          <p:cNvSpPr/>
          <p:nvPr/>
        </p:nvSpPr>
        <p:spPr>
          <a:xfrm>
            <a:off x="9190668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5813048-8F1A-8ED4-526E-E1201507C9A4}"/>
              </a:ext>
            </a:extLst>
          </p:cNvPr>
          <p:cNvSpPr/>
          <p:nvPr/>
        </p:nvSpPr>
        <p:spPr>
          <a:xfrm>
            <a:off x="0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4768594-D694-D4E2-12CE-7C8D24A54E61}"/>
              </a:ext>
            </a:extLst>
          </p:cNvPr>
          <p:cNvSpPr/>
          <p:nvPr/>
        </p:nvSpPr>
        <p:spPr>
          <a:xfrm>
            <a:off x="3063556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7D11E7B-E950-ABBD-5000-F7CE862DACC2}"/>
              </a:ext>
            </a:extLst>
          </p:cNvPr>
          <p:cNvSpPr/>
          <p:nvPr/>
        </p:nvSpPr>
        <p:spPr>
          <a:xfrm>
            <a:off x="6127112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31F1D40-9EE2-1D1D-41F2-05359BCC4718}"/>
              </a:ext>
            </a:extLst>
          </p:cNvPr>
          <p:cNvSpPr/>
          <p:nvPr/>
        </p:nvSpPr>
        <p:spPr>
          <a:xfrm>
            <a:off x="9190668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16</a:t>
            </a:r>
          </a:p>
        </p:txBody>
      </p:sp>
      <p:pic>
        <p:nvPicPr>
          <p:cNvPr id="18" name="Picture 17" descr="A red arrows in a circle&#10;&#10;Description automatically generated">
            <a:extLst>
              <a:ext uri="{FF2B5EF4-FFF2-40B4-BE49-F238E27FC236}">
                <a16:creationId xmlns:a16="http://schemas.microsoft.com/office/drawing/2014/main" id="{7AED9F35-42AB-31CF-E688-7995402603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820411"/>
            <a:ext cx="856952" cy="856952"/>
          </a:xfrm>
          <a:prstGeom prst="rect">
            <a:avLst/>
          </a:prstGeom>
        </p:spPr>
      </p:pic>
      <p:pic>
        <p:nvPicPr>
          <p:cNvPr id="19" name="Picture 18" descr="A red arrows in a circle&#10;&#10;Description automatically generated">
            <a:extLst>
              <a:ext uri="{FF2B5EF4-FFF2-40B4-BE49-F238E27FC236}">
                <a16:creationId xmlns:a16="http://schemas.microsoft.com/office/drawing/2014/main" id="{F71B908C-E17B-C114-6283-78F1605244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820411"/>
            <a:ext cx="856952" cy="856952"/>
          </a:xfrm>
          <a:prstGeom prst="rect">
            <a:avLst/>
          </a:prstGeom>
        </p:spPr>
      </p:pic>
      <p:pic>
        <p:nvPicPr>
          <p:cNvPr id="20" name="Picture 19" descr="A red arrows in a circle&#10;&#10;Description automatically generated">
            <a:extLst>
              <a:ext uri="{FF2B5EF4-FFF2-40B4-BE49-F238E27FC236}">
                <a16:creationId xmlns:a16="http://schemas.microsoft.com/office/drawing/2014/main" id="{5E688FA6-82ED-7F07-3804-053AF8E20D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820411"/>
            <a:ext cx="856952" cy="856952"/>
          </a:xfrm>
          <a:prstGeom prst="rect">
            <a:avLst/>
          </a:prstGeom>
        </p:spPr>
      </p:pic>
      <p:pic>
        <p:nvPicPr>
          <p:cNvPr id="21" name="Picture 20" descr="A red arrows in a circle&#10;&#10;Description automatically generated">
            <a:extLst>
              <a:ext uri="{FF2B5EF4-FFF2-40B4-BE49-F238E27FC236}">
                <a16:creationId xmlns:a16="http://schemas.microsoft.com/office/drawing/2014/main" id="{845414FF-41B4-4BB8-541A-322F54FFBC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820411"/>
            <a:ext cx="856952" cy="856952"/>
          </a:xfrm>
          <a:prstGeom prst="rect">
            <a:avLst/>
          </a:prstGeom>
        </p:spPr>
      </p:pic>
      <p:pic>
        <p:nvPicPr>
          <p:cNvPr id="22" name="Picture 21" descr="A red arrows in a circle&#10;&#10;Description automatically generated">
            <a:extLst>
              <a:ext uri="{FF2B5EF4-FFF2-40B4-BE49-F238E27FC236}">
                <a16:creationId xmlns:a16="http://schemas.microsoft.com/office/drawing/2014/main" id="{43397083-0271-9FA6-72D3-294316BC90F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2572048"/>
            <a:ext cx="856952" cy="856952"/>
          </a:xfrm>
          <a:prstGeom prst="rect">
            <a:avLst/>
          </a:prstGeom>
        </p:spPr>
      </p:pic>
      <p:pic>
        <p:nvPicPr>
          <p:cNvPr id="23" name="Picture 22" descr="A red arrows in a circle&#10;&#10;Description automatically generated">
            <a:extLst>
              <a:ext uri="{FF2B5EF4-FFF2-40B4-BE49-F238E27FC236}">
                <a16:creationId xmlns:a16="http://schemas.microsoft.com/office/drawing/2014/main" id="{188D9D14-18DA-6826-8A50-A38D74E672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2572048"/>
            <a:ext cx="856952" cy="856952"/>
          </a:xfrm>
          <a:prstGeom prst="rect">
            <a:avLst/>
          </a:prstGeom>
        </p:spPr>
      </p:pic>
      <p:pic>
        <p:nvPicPr>
          <p:cNvPr id="24" name="Picture 23" descr="A red arrows in a circle&#10;&#10;Description automatically generated">
            <a:extLst>
              <a:ext uri="{FF2B5EF4-FFF2-40B4-BE49-F238E27FC236}">
                <a16:creationId xmlns:a16="http://schemas.microsoft.com/office/drawing/2014/main" id="{E6903928-9C96-D0D0-B7A0-E0816B5FCA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2572048"/>
            <a:ext cx="856952" cy="856952"/>
          </a:xfrm>
          <a:prstGeom prst="rect">
            <a:avLst/>
          </a:prstGeom>
        </p:spPr>
      </p:pic>
      <p:pic>
        <p:nvPicPr>
          <p:cNvPr id="25" name="Picture 24" descr="A red arrows in a circle&#10;&#10;Description automatically generated">
            <a:extLst>
              <a:ext uri="{FF2B5EF4-FFF2-40B4-BE49-F238E27FC236}">
                <a16:creationId xmlns:a16="http://schemas.microsoft.com/office/drawing/2014/main" id="{864E3ACA-819B-97AA-B1C7-777BE58189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2572048"/>
            <a:ext cx="856952" cy="856952"/>
          </a:xfrm>
          <a:prstGeom prst="rect">
            <a:avLst/>
          </a:prstGeom>
        </p:spPr>
      </p:pic>
      <p:pic>
        <p:nvPicPr>
          <p:cNvPr id="26" name="Picture 25" descr="A red arrows in a circle&#10;&#10;Description automatically generated">
            <a:extLst>
              <a:ext uri="{FF2B5EF4-FFF2-40B4-BE49-F238E27FC236}">
                <a16:creationId xmlns:a16="http://schemas.microsoft.com/office/drawing/2014/main" id="{80DF5AED-1BD6-BF4F-54E1-4C0C846431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4269132"/>
            <a:ext cx="856952" cy="856952"/>
          </a:xfrm>
          <a:prstGeom prst="rect">
            <a:avLst/>
          </a:prstGeom>
        </p:spPr>
      </p:pic>
      <p:pic>
        <p:nvPicPr>
          <p:cNvPr id="27" name="Picture 26" descr="A red arrows in a circle&#10;&#10;Description automatically generated">
            <a:extLst>
              <a:ext uri="{FF2B5EF4-FFF2-40B4-BE49-F238E27FC236}">
                <a16:creationId xmlns:a16="http://schemas.microsoft.com/office/drawing/2014/main" id="{BEBE2C77-47C3-D50B-E7BD-8ECD5EA4E5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4269132"/>
            <a:ext cx="856952" cy="856952"/>
          </a:xfrm>
          <a:prstGeom prst="rect">
            <a:avLst/>
          </a:prstGeom>
        </p:spPr>
      </p:pic>
      <p:pic>
        <p:nvPicPr>
          <p:cNvPr id="28" name="Picture 27" descr="A red arrows in a circle&#10;&#10;Description automatically generated">
            <a:extLst>
              <a:ext uri="{FF2B5EF4-FFF2-40B4-BE49-F238E27FC236}">
                <a16:creationId xmlns:a16="http://schemas.microsoft.com/office/drawing/2014/main" id="{66941B01-C3C5-E450-A98F-06AB96E9E9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4269132"/>
            <a:ext cx="856952" cy="856952"/>
          </a:xfrm>
          <a:prstGeom prst="rect">
            <a:avLst/>
          </a:prstGeom>
        </p:spPr>
      </p:pic>
      <p:pic>
        <p:nvPicPr>
          <p:cNvPr id="29" name="Picture 28" descr="A red arrows in a circle&#10;&#10;Description automatically generated">
            <a:extLst>
              <a:ext uri="{FF2B5EF4-FFF2-40B4-BE49-F238E27FC236}">
                <a16:creationId xmlns:a16="http://schemas.microsoft.com/office/drawing/2014/main" id="{C033C903-60B6-8E96-D546-CFF923A19D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4269132"/>
            <a:ext cx="856952" cy="856952"/>
          </a:xfrm>
          <a:prstGeom prst="rect">
            <a:avLst/>
          </a:prstGeom>
        </p:spPr>
      </p:pic>
      <p:pic>
        <p:nvPicPr>
          <p:cNvPr id="30" name="Picture 29" descr="A red arrows in a circle&#10;&#10;Description automatically generated">
            <a:extLst>
              <a:ext uri="{FF2B5EF4-FFF2-40B4-BE49-F238E27FC236}">
                <a16:creationId xmlns:a16="http://schemas.microsoft.com/office/drawing/2014/main" id="{839D47DF-78B0-BD65-6D10-3A3D82F31B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183" y="6001048"/>
            <a:ext cx="856952" cy="856952"/>
          </a:xfrm>
          <a:prstGeom prst="rect">
            <a:avLst/>
          </a:prstGeom>
        </p:spPr>
      </p:pic>
      <p:pic>
        <p:nvPicPr>
          <p:cNvPr id="31" name="Picture 30" descr="A red arrows in a circle&#10;&#10;Description automatically generated">
            <a:extLst>
              <a:ext uri="{FF2B5EF4-FFF2-40B4-BE49-F238E27FC236}">
                <a16:creationId xmlns:a16="http://schemas.microsoft.com/office/drawing/2014/main" id="{0E13C86D-9974-C1F2-6469-20C0B3C0B6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519" y="6001048"/>
            <a:ext cx="856952" cy="856952"/>
          </a:xfrm>
          <a:prstGeom prst="rect">
            <a:avLst/>
          </a:prstGeom>
        </p:spPr>
      </p:pic>
      <p:pic>
        <p:nvPicPr>
          <p:cNvPr id="32" name="Picture 31" descr="A red arrows in a circle&#10;&#10;Description automatically generated">
            <a:extLst>
              <a:ext uri="{FF2B5EF4-FFF2-40B4-BE49-F238E27FC236}">
                <a16:creationId xmlns:a16="http://schemas.microsoft.com/office/drawing/2014/main" id="{D50DAC8F-18C1-BEDC-F8C2-BA15B28BA8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855" y="6001048"/>
            <a:ext cx="856952" cy="856952"/>
          </a:xfrm>
          <a:prstGeom prst="rect">
            <a:avLst/>
          </a:prstGeom>
        </p:spPr>
      </p:pic>
      <p:pic>
        <p:nvPicPr>
          <p:cNvPr id="33" name="Picture 32" descr="A red arrows in a circle&#10;&#10;Description automatically generated">
            <a:extLst>
              <a:ext uri="{FF2B5EF4-FFF2-40B4-BE49-F238E27FC236}">
                <a16:creationId xmlns:a16="http://schemas.microsoft.com/office/drawing/2014/main" id="{7AD335EC-EFEB-DFE3-0FE8-759E53BF17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4192" y="6001048"/>
            <a:ext cx="856952" cy="85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45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2019-08-12T10:32:05Z</dcterms:created>
  <dcterms:modified xsi:type="dcterms:W3CDTF">2024-08-30T13:15:02Z</dcterms:modified>
</cp:coreProperties>
</file>