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517B-C84D-3A6B-0495-8922BCF48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ECD80-26B3-6E5B-595E-89CDDB0B8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96AEB-D2CF-8ACA-90F0-B41962E3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E8979-9C93-36AE-FAC0-9C9EC2C2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BF84C-E8A9-8385-2281-E58048AF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57CA-E136-0346-8EBE-533BE575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94EFF-9B58-C57A-563D-FE26DF1FB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5E50C-0AB2-627F-0C40-ED2682C2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FA0B-0CD1-AB11-44EF-6B980BA0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925F2-16D0-B58A-A44B-1E3B48D6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2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ED5E4-4695-621C-887E-806ABC6C2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58002-D8CD-0D05-5FB2-9989BDB88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6A814-A261-7D16-2074-CCEEA766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EC969-0A93-B015-B9EE-08ADC88E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01A1C-9D10-6F66-62A2-2F12DD29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E7D8-56C4-A12A-03BE-C5E4EF6D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3536-1874-E104-4DB0-6C687191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C7F5-7361-82F1-4456-5BE8E133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FD4D-E52E-8D7A-426C-64D33BBC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4BB4D-91E6-47C6-6505-5737EE91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7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8F6C-C074-4482-F6C9-AA279892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8B61D-52B7-EE80-D08C-28A65D40C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20C34-A0A1-5CCC-F2DE-B348EFF3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CAF3E-9865-0E68-1A00-CACEE2CF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2858-4F13-9657-72DB-5BD93480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0AB6-0423-643B-237E-7FCCD143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FD9F-DAD7-120A-6EE7-33BA388FA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27DB8-24C3-25CC-D807-0AE5E013A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20C05-F9BD-3E54-E4F2-6104E0DF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C2DCE-EC25-0440-7D4D-322985F2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10217-88A5-92E7-0AA1-5F806587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C7F1-A9CD-573D-8932-3AAE445C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2F579-4FB4-4C4C-8CE3-CAD853CAD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7803F-7854-8008-EA56-1FA79BF7B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A87A9-5478-0A46-23E4-37EE7BD05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9A41F-0579-7325-8234-8BDD057CF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C444E-E0C0-9FA4-8421-3517AB8B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529F43-5C6B-8029-6569-A11BD470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FE30D-832E-28C9-FD68-7F492FD5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4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B134-E057-3316-E7F3-5524DF7E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2F03F-D951-24D3-1D4E-3B7FF655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222A3-133B-F6DE-4DCD-4E539E0C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A935F-6525-F0CB-4292-2ED02180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8EFC4-887E-7AFD-9AF3-9D8A5757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6EA7F-6E0F-DE50-3AF1-34EB1811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345DF-40EB-7BD6-423F-CEB9AFEA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CE79-DED6-4582-B7DA-A10E748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0AD27-758A-67A1-58C7-CC2B3C8F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11C17-DD91-1F91-1971-B82DFEE6A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E1AE0-4D01-58C1-284D-17A9EDCC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043D1-2D5D-CA3F-09B6-97DBCB40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61BDA-D72C-B630-0785-DBDC9F04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AACF-FBE1-FFD6-B047-8CF54694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20C84-3585-BDD7-361B-FB6988CF0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B5905-43D5-88C6-6E86-21E4F288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FB7A6-8001-D51B-89C1-4FF723A3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FA096-D705-B99A-B4E8-2FC57176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41A1E-DEF8-98F2-A172-91427032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555F9-C9D5-BB0B-3BAD-018BE285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CEEC5-A74A-8F4F-5654-ED1A5159A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65174-2694-5F7E-E010-2B99D178E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F74B2A-C75B-42D8-8FAD-C2C290079A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B593F-E033-4F2D-BFC2-ACE494940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A9FC-2356-AA21-8DC9-CEC46492F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BD9D9-3C3B-4B09-9B63-7126F109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91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CF6B3-D1D4-675B-B17A-94E102CA8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37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826A7-1AAE-C127-5E44-9C58BD4D2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3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B0E87-E290-BF2D-AF46-B187A543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51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1ACD3-9D44-5A04-3CE7-8E7786D97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0F6D8-EB86-63D4-5B45-DB76B6765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9B217-5D2C-DA32-E521-620520163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15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AE3BFA-01EC-64DB-E7E3-3B82BF1AE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46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3A456A-4F64-5365-0129-9F88D3978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89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2025-02-12T10:28:35Z</dcterms:created>
  <dcterms:modified xsi:type="dcterms:W3CDTF">2025-02-12T10:28:40Z</dcterms:modified>
</cp:coreProperties>
</file>