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sldIdLst>
    <p:sldId id="27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embeddedFontLs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맑은 고딕" panose="020B0503020000020004" pitchFamily="50" charset="-127"/>
      <p:regular r:id="rId27"/>
      <p:bold r:id="rId28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86" y="2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E84C-A11F-47C1-BB05-85D05CB77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C2F031-252E-46C1-965F-D14F3D7EF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7611F-CE3B-44A3-8EFA-CB4264E0B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0BE0-328F-4305-8C2E-3D2C42AD1B9C}" type="datetimeFigureOut">
              <a:rPr lang="ko-KR" altLang="en-US" smtClean="0"/>
              <a:t>2022-01-03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0BFCB-A32B-4F3E-8CA0-7DB312DC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59FF3-35FC-44DB-8017-99B83A2CE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8708C-55F1-4AE8-9EB3-7927FF80CF6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6231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771B7-FDC4-48E6-AD31-AFEA5627F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0CC0A9-549C-4F6B-B6EF-6301EFDE3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39B0F-DEF5-4840-96AE-D07D81C25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0BE0-328F-4305-8C2E-3D2C42AD1B9C}" type="datetimeFigureOut">
              <a:rPr lang="ko-KR" altLang="en-US" smtClean="0"/>
              <a:t>2022-01-03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67F21-896E-4BFB-868D-107CA48D8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09F50D-690F-4508-B54B-B2D4FF7C5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8708C-55F1-4AE8-9EB3-7927FF80CF6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917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0C5364-0B9F-412B-9E0D-A68C23C3A6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5DB906-2C17-4516-954D-1E69839DDF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3EEE1-A8B3-4FFA-B4FC-DED481C16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0BE0-328F-4305-8C2E-3D2C42AD1B9C}" type="datetimeFigureOut">
              <a:rPr lang="ko-KR" altLang="en-US" smtClean="0"/>
              <a:t>2022-01-03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6A1B74-1CED-4CBE-AE07-0F60DA9BB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12CC1-DE5C-4936-9DC1-45A20A4D6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8708C-55F1-4AE8-9EB3-7927FF80CF6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45126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F668D-B081-4433-B927-1BE10CBFF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FCF63-D1DE-4B8B-8456-4D368B737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73721-C6FC-4E13-A45C-50DF73896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0BE0-328F-4305-8C2E-3D2C42AD1B9C}" type="datetimeFigureOut">
              <a:rPr lang="ko-KR" altLang="en-US" smtClean="0"/>
              <a:t>2022-01-03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6ED873-EC34-4E5A-9EAC-5B883E774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A96E1-F97C-47BE-9FA2-78724AEA1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8708C-55F1-4AE8-9EB3-7927FF80CF6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9023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23550-E67B-4C59-887D-0B42740D0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66CA9C-808C-4AD1-BEFD-15C224A95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9C4B8-6E52-48B1-9FF6-A5AC79FD4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0BE0-328F-4305-8C2E-3D2C42AD1B9C}" type="datetimeFigureOut">
              <a:rPr lang="ko-KR" altLang="en-US" smtClean="0"/>
              <a:t>2022-01-03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15E2A-AC96-4E14-BC1D-EACB13318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92DA9-1883-4A7A-B28D-9CAAC3B88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8708C-55F1-4AE8-9EB3-7927FF80CF6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2204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15187-F5F8-4FED-9055-137BF1E66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947F2-3EF5-4DA2-A32B-D5B76645BF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818E7A-95A0-4844-BA8D-E83C6D6B9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0AD29-D39C-4AE0-AF62-976DAA4F8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0BE0-328F-4305-8C2E-3D2C42AD1B9C}" type="datetimeFigureOut">
              <a:rPr lang="ko-KR" altLang="en-US" smtClean="0"/>
              <a:t>2022-01-03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5F9AB-9004-405F-97C8-DF9F15F6B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38732A-8814-45FE-83D8-043C31A38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8708C-55F1-4AE8-9EB3-7927FF80CF6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0712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1BF9B-71BE-41E9-8A40-DF8706B4D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F539F8-8D80-48F5-8626-60E8EC567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0085FB-1CB1-4024-95BD-83D1A337D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485C3D-525E-4F57-9F6F-35F7A49722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10EE69-9106-4260-8DBD-3ECFB12ECC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53E263-2098-482F-BF23-CFCEBEB15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0BE0-328F-4305-8C2E-3D2C42AD1B9C}" type="datetimeFigureOut">
              <a:rPr lang="ko-KR" altLang="en-US" smtClean="0"/>
              <a:t>2022-01-03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17F647-C144-4F09-83EB-368B9AB4D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666207-FE23-4896-A5B7-8F30EC0C6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8708C-55F1-4AE8-9EB3-7927FF80CF6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1145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DF0C7-5745-4235-8117-FD1C5DD08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F0B57B-F899-4C90-A686-DB34BED9C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0BE0-328F-4305-8C2E-3D2C42AD1B9C}" type="datetimeFigureOut">
              <a:rPr lang="ko-KR" altLang="en-US" smtClean="0"/>
              <a:t>2022-01-03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1894FB-AAE5-43F3-8490-888C4D3D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4F7987-E730-4260-BB5E-CD0F6CFFD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8708C-55F1-4AE8-9EB3-7927FF80CF6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78064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24341C-2602-4094-BF08-9DFFC6922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0BE0-328F-4305-8C2E-3D2C42AD1B9C}" type="datetimeFigureOut">
              <a:rPr lang="ko-KR" altLang="en-US" smtClean="0"/>
              <a:t>2022-01-03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D62B6B-D25F-4F70-9C09-484497D06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A84D3-98D7-4CA2-AE08-AA3B7E862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8708C-55F1-4AE8-9EB3-7927FF80CF6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7299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882B6-1F2C-497B-8C35-3867B6317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C2EB8-5E82-4451-983F-208753E74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1B70E-1A6D-4B01-900B-D08B71651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62D77E-4B05-40CC-8823-26EA6BDBF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0BE0-328F-4305-8C2E-3D2C42AD1B9C}" type="datetimeFigureOut">
              <a:rPr lang="ko-KR" altLang="en-US" smtClean="0"/>
              <a:t>2022-01-03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9D69C4-2F71-4B9E-BCF6-23AD072EE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8180D2-1673-44A3-B490-CC5378696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8708C-55F1-4AE8-9EB3-7927FF80CF6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5349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4DF88-2698-4578-BE7C-147FCECC7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4923CF-F9D8-4E43-BDF8-D1D2C6B2C8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43C6A1-A10C-4DEF-B275-DEBAF1949D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A96A9-5938-46C2-9F72-47239B943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80BE0-328F-4305-8C2E-3D2C42AD1B9C}" type="datetimeFigureOut">
              <a:rPr lang="ko-KR" altLang="en-US" smtClean="0"/>
              <a:t>2022-01-03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47F9D-BAF8-4945-9E1E-2BAA3E7FA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33C4F-5C62-4E0B-A816-D5E6697EE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8708C-55F1-4AE8-9EB3-7927FF80CF6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27792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050F93-A1E8-4105-B14D-D942C1879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97870-A98A-4484-A7AB-6D24AA90E4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064B2-309D-4384-99EB-BF3BFFADF3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80BE0-328F-4305-8C2E-3D2C42AD1B9C}" type="datetimeFigureOut">
              <a:rPr lang="ko-KR" altLang="en-US" smtClean="0"/>
              <a:t>2022-01-03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0344F-35F1-4A53-9ED6-3446E58DA9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21267-A458-4DE7-BFB4-E443BA80DB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8708C-55F1-4AE8-9EB3-7927FF80CF6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3794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670446"/>
      </p:ext>
    </p:extLst>
  </p:cSld>
  <p:clrMapOvr>
    <a:masterClrMapping/>
  </p:clrMapOvr>
  <p:transition advClick="0" advTm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E6B71D-91BD-4C86-BB6D-C051F15F6033}"/>
              </a:ext>
            </a:extLst>
          </p:cNvPr>
          <p:cNvSpPr txBox="1"/>
          <p:nvPr/>
        </p:nvSpPr>
        <p:spPr>
          <a:xfrm>
            <a:off x="685800" y="2596903"/>
            <a:ext cx="1082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0" dirty="0">
                <a:latin typeface="Comic Sans MS" panose="030F0702030302020204" pitchFamily="66" charset="0"/>
              </a:rPr>
              <a:t>Type Name 9 Here</a:t>
            </a:r>
            <a:endParaRPr lang="ko-KR" altLang="en-US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861476"/>
      </p:ext>
    </p:extLst>
  </p:cSld>
  <p:clrMapOvr>
    <a:masterClrMapping/>
  </p:clrMapOvr>
  <p:transition advClick="0" advTm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E6B71D-91BD-4C86-BB6D-C051F15F6033}"/>
              </a:ext>
            </a:extLst>
          </p:cNvPr>
          <p:cNvSpPr txBox="1"/>
          <p:nvPr/>
        </p:nvSpPr>
        <p:spPr>
          <a:xfrm>
            <a:off x="685800" y="2596903"/>
            <a:ext cx="1082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0" dirty="0">
                <a:latin typeface="Comic Sans MS" panose="030F0702030302020204" pitchFamily="66" charset="0"/>
              </a:rPr>
              <a:t>Type Name 10 Here</a:t>
            </a:r>
            <a:endParaRPr lang="ko-KR" altLang="en-US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323331"/>
      </p:ext>
    </p:extLst>
  </p:cSld>
  <p:clrMapOvr>
    <a:masterClrMapping/>
  </p:clrMapOvr>
  <p:transition advClick="0" advTm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E6B71D-91BD-4C86-BB6D-C051F15F6033}"/>
              </a:ext>
            </a:extLst>
          </p:cNvPr>
          <p:cNvSpPr txBox="1"/>
          <p:nvPr/>
        </p:nvSpPr>
        <p:spPr>
          <a:xfrm>
            <a:off x="685800" y="2596903"/>
            <a:ext cx="1082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0" dirty="0">
                <a:latin typeface="Comic Sans MS" panose="030F0702030302020204" pitchFamily="66" charset="0"/>
              </a:rPr>
              <a:t>Type Name 11 Here</a:t>
            </a:r>
            <a:endParaRPr lang="ko-KR" altLang="en-US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197422"/>
      </p:ext>
    </p:extLst>
  </p:cSld>
  <p:clrMapOvr>
    <a:masterClrMapping/>
  </p:clrMapOvr>
  <p:transition advClick="0" advTm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E6B71D-91BD-4C86-BB6D-C051F15F6033}"/>
              </a:ext>
            </a:extLst>
          </p:cNvPr>
          <p:cNvSpPr txBox="1"/>
          <p:nvPr/>
        </p:nvSpPr>
        <p:spPr>
          <a:xfrm>
            <a:off x="685800" y="2596903"/>
            <a:ext cx="1082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0" dirty="0">
                <a:latin typeface="Comic Sans MS" panose="030F0702030302020204" pitchFamily="66" charset="0"/>
              </a:rPr>
              <a:t>Type Name 12 Here</a:t>
            </a:r>
            <a:endParaRPr lang="ko-KR" altLang="en-US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326298"/>
      </p:ext>
    </p:extLst>
  </p:cSld>
  <p:clrMapOvr>
    <a:masterClrMapping/>
  </p:clrMapOvr>
  <p:transition advClick="0" advTm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E6B71D-91BD-4C86-BB6D-C051F15F6033}"/>
              </a:ext>
            </a:extLst>
          </p:cNvPr>
          <p:cNvSpPr txBox="1"/>
          <p:nvPr/>
        </p:nvSpPr>
        <p:spPr>
          <a:xfrm>
            <a:off x="685800" y="2596903"/>
            <a:ext cx="1082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0" dirty="0">
                <a:latin typeface="Comic Sans MS" panose="030F0702030302020204" pitchFamily="66" charset="0"/>
              </a:rPr>
              <a:t>Type Name 13 Here</a:t>
            </a:r>
            <a:endParaRPr lang="ko-KR" altLang="en-US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58006"/>
      </p:ext>
    </p:extLst>
  </p:cSld>
  <p:clrMapOvr>
    <a:masterClrMapping/>
  </p:clrMapOvr>
  <p:transition advClick="0" advTm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E6B71D-91BD-4C86-BB6D-C051F15F6033}"/>
              </a:ext>
            </a:extLst>
          </p:cNvPr>
          <p:cNvSpPr txBox="1"/>
          <p:nvPr/>
        </p:nvSpPr>
        <p:spPr>
          <a:xfrm>
            <a:off x="685800" y="2596903"/>
            <a:ext cx="1082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0" dirty="0">
                <a:latin typeface="Comic Sans MS" panose="030F0702030302020204" pitchFamily="66" charset="0"/>
              </a:rPr>
              <a:t>Type Name 14 Here</a:t>
            </a:r>
            <a:endParaRPr lang="ko-KR" altLang="en-US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312504"/>
      </p:ext>
    </p:extLst>
  </p:cSld>
  <p:clrMapOvr>
    <a:masterClrMapping/>
  </p:clrMapOvr>
  <p:transition advClick="0" advTm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E6B71D-91BD-4C86-BB6D-C051F15F6033}"/>
              </a:ext>
            </a:extLst>
          </p:cNvPr>
          <p:cNvSpPr txBox="1"/>
          <p:nvPr/>
        </p:nvSpPr>
        <p:spPr>
          <a:xfrm>
            <a:off x="685800" y="2596903"/>
            <a:ext cx="1082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0" dirty="0">
                <a:latin typeface="Comic Sans MS" panose="030F0702030302020204" pitchFamily="66" charset="0"/>
              </a:rPr>
              <a:t>Type Name 15 Here</a:t>
            </a:r>
            <a:endParaRPr lang="ko-KR" altLang="en-US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628807"/>
      </p:ext>
    </p:extLst>
  </p:cSld>
  <p:clrMapOvr>
    <a:masterClrMapping/>
  </p:clrMapOvr>
  <p:transition advClick="0" advTm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E6B71D-91BD-4C86-BB6D-C051F15F6033}"/>
              </a:ext>
            </a:extLst>
          </p:cNvPr>
          <p:cNvSpPr txBox="1"/>
          <p:nvPr/>
        </p:nvSpPr>
        <p:spPr>
          <a:xfrm>
            <a:off x="685800" y="2596903"/>
            <a:ext cx="1082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0" dirty="0">
                <a:latin typeface="Comic Sans MS" panose="030F0702030302020204" pitchFamily="66" charset="0"/>
              </a:rPr>
              <a:t>Type Name 16 Here</a:t>
            </a:r>
            <a:endParaRPr lang="ko-KR" altLang="en-US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091426"/>
      </p:ext>
    </p:extLst>
  </p:cSld>
  <p:clrMapOvr>
    <a:masterClrMapping/>
  </p:clrMapOvr>
  <p:transition advClick="0" advTm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E6B71D-91BD-4C86-BB6D-C051F15F6033}"/>
              </a:ext>
            </a:extLst>
          </p:cNvPr>
          <p:cNvSpPr txBox="1"/>
          <p:nvPr/>
        </p:nvSpPr>
        <p:spPr>
          <a:xfrm>
            <a:off x="685800" y="2596903"/>
            <a:ext cx="1082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0" dirty="0">
                <a:latin typeface="Comic Sans MS" panose="030F0702030302020204" pitchFamily="66" charset="0"/>
              </a:rPr>
              <a:t>Type Name 17 Here</a:t>
            </a:r>
            <a:endParaRPr lang="ko-KR" altLang="en-US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104005"/>
      </p:ext>
    </p:extLst>
  </p:cSld>
  <p:clrMapOvr>
    <a:masterClrMapping/>
  </p:clrMapOvr>
  <p:transition advClick="0" advTm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E6B71D-91BD-4C86-BB6D-C051F15F6033}"/>
              </a:ext>
            </a:extLst>
          </p:cNvPr>
          <p:cNvSpPr txBox="1"/>
          <p:nvPr/>
        </p:nvSpPr>
        <p:spPr>
          <a:xfrm>
            <a:off x="685800" y="2596903"/>
            <a:ext cx="1082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0" dirty="0">
                <a:latin typeface="Comic Sans MS" panose="030F0702030302020204" pitchFamily="66" charset="0"/>
              </a:rPr>
              <a:t>Type Name 18 Here</a:t>
            </a:r>
            <a:endParaRPr lang="ko-KR" altLang="en-US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037400"/>
      </p:ext>
    </p:extLst>
  </p:cSld>
  <p:clrMapOvr>
    <a:masterClrMapping/>
  </p:clrMapOvr>
  <p:transition advClick="0" advTm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E6B71D-91BD-4C86-BB6D-C051F15F6033}"/>
              </a:ext>
            </a:extLst>
          </p:cNvPr>
          <p:cNvSpPr txBox="1"/>
          <p:nvPr/>
        </p:nvSpPr>
        <p:spPr>
          <a:xfrm>
            <a:off x="685800" y="2596903"/>
            <a:ext cx="1082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0" dirty="0">
                <a:latin typeface="Comic Sans MS" panose="030F0702030302020204" pitchFamily="66" charset="0"/>
              </a:rPr>
              <a:t>Type Name 1 Here</a:t>
            </a:r>
            <a:endParaRPr lang="ko-KR" altLang="en-US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432217"/>
      </p:ext>
    </p:extLst>
  </p:cSld>
  <p:clrMapOvr>
    <a:masterClrMapping/>
  </p:clrMapOvr>
  <p:transition advClick="0" advTm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E6B71D-91BD-4C86-BB6D-C051F15F6033}"/>
              </a:ext>
            </a:extLst>
          </p:cNvPr>
          <p:cNvSpPr txBox="1"/>
          <p:nvPr/>
        </p:nvSpPr>
        <p:spPr>
          <a:xfrm>
            <a:off x="685800" y="2596903"/>
            <a:ext cx="1082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0" dirty="0">
                <a:latin typeface="Comic Sans MS" panose="030F0702030302020204" pitchFamily="66" charset="0"/>
              </a:rPr>
              <a:t>Type Name 19 Here</a:t>
            </a:r>
            <a:endParaRPr lang="ko-KR" altLang="en-US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251066"/>
      </p:ext>
    </p:extLst>
  </p:cSld>
  <p:clrMapOvr>
    <a:masterClrMapping/>
  </p:clrMapOvr>
  <p:transition advClick="0" advTm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E6B71D-91BD-4C86-BB6D-C051F15F6033}"/>
              </a:ext>
            </a:extLst>
          </p:cNvPr>
          <p:cNvSpPr txBox="1"/>
          <p:nvPr/>
        </p:nvSpPr>
        <p:spPr>
          <a:xfrm>
            <a:off x="685800" y="2596903"/>
            <a:ext cx="1082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0" dirty="0">
                <a:latin typeface="Comic Sans MS" panose="030F0702030302020204" pitchFamily="66" charset="0"/>
              </a:rPr>
              <a:t>Type Name 20 Here</a:t>
            </a:r>
            <a:endParaRPr lang="ko-KR" altLang="en-US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398967"/>
      </p:ext>
    </p:extLst>
  </p:cSld>
  <p:clrMapOvr>
    <a:masterClrMapping/>
  </p:clrMapOvr>
  <p:transition advClick="0" advTm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E6B71D-91BD-4C86-BB6D-C051F15F6033}"/>
              </a:ext>
            </a:extLst>
          </p:cNvPr>
          <p:cNvSpPr txBox="1"/>
          <p:nvPr/>
        </p:nvSpPr>
        <p:spPr>
          <a:xfrm>
            <a:off x="685800" y="2596903"/>
            <a:ext cx="1082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0" dirty="0">
                <a:latin typeface="Comic Sans MS" panose="030F0702030302020204" pitchFamily="66" charset="0"/>
              </a:rPr>
              <a:t>Type Name 2 Here</a:t>
            </a:r>
            <a:endParaRPr lang="ko-KR" altLang="en-US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16579"/>
      </p:ext>
    </p:extLst>
  </p:cSld>
  <p:clrMapOvr>
    <a:masterClrMapping/>
  </p:clrMapOvr>
  <p:transition advClick="0" advTm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E6B71D-91BD-4C86-BB6D-C051F15F6033}"/>
              </a:ext>
            </a:extLst>
          </p:cNvPr>
          <p:cNvSpPr txBox="1"/>
          <p:nvPr/>
        </p:nvSpPr>
        <p:spPr>
          <a:xfrm>
            <a:off x="685800" y="2596903"/>
            <a:ext cx="1082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0" dirty="0">
                <a:latin typeface="Comic Sans MS" panose="030F0702030302020204" pitchFamily="66" charset="0"/>
              </a:rPr>
              <a:t>Type Name 3 Here</a:t>
            </a:r>
            <a:endParaRPr lang="ko-KR" altLang="en-US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901292"/>
      </p:ext>
    </p:extLst>
  </p:cSld>
  <p:clrMapOvr>
    <a:masterClrMapping/>
  </p:clrMapOvr>
  <p:transition advClick="0" advTm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E6B71D-91BD-4C86-BB6D-C051F15F6033}"/>
              </a:ext>
            </a:extLst>
          </p:cNvPr>
          <p:cNvSpPr txBox="1"/>
          <p:nvPr/>
        </p:nvSpPr>
        <p:spPr>
          <a:xfrm>
            <a:off x="685800" y="2596903"/>
            <a:ext cx="1082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0" dirty="0">
                <a:latin typeface="Comic Sans MS" panose="030F0702030302020204" pitchFamily="66" charset="0"/>
              </a:rPr>
              <a:t>Type Name 4 Here</a:t>
            </a:r>
            <a:endParaRPr lang="ko-KR" altLang="en-US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745754"/>
      </p:ext>
    </p:extLst>
  </p:cSld>
  <p:clrMapOvr>
    <a:masterClrMapping/>
  </p:clrMapOvr>
  <p:transition advClick="0" advTm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E6B71D-91BD-4C86-BB6D-C051F15F6033}"/>
              </a:ext>
            </a:extLst>
          </p:cNvPr>
          <p:cNvSpPr txBox="1"/>
          <p:nvPr/>
        </p:nvSpPr>
        <p:spPr>
          <a:xfrm>
            <a:off x="685800" y="2596903"/>
            <a:ext cx="1082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0" dirty="0">
                <a:latin typeface="Comic Sans MS" panose="030F0702030302020204" pitchFamily="66" charset="0"/>
              </a:rPr>
              <a:t>Type Name 5 Here</a:t>
            </a:r>
            <a:endParaRPr lang="ko-KR" altLang="en-US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624666"/>
      </p:ext>
    </p:extLst>
  </p:cSld>
  <p:clrMapOvr>
    <a:masterClrMapping/>
  </p:clrMapOvr>
  <p:transition advClick="0" advTm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E6B71D-91BD-4C86-BB6D-C051F15F6033}"/>
              </a:ext>
            </a:extLst>
          </p:cNvPr>
          <p:cNvSpPr txBox="1"/>
          <p:nvPr/>
        </p:nvSpPr>
        <p:spPr>
          <a:xfrm>
            <a:off x="685800" y="2596903"/>
            <a:ext cx="1082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0" dirty="0">
                <a:latin typeface="Comic Sans MS" panose="030F0702030302020204" pitchFamily="66" charset="0"/>
              </a:rPr>
              <a:t>Type Name 6 Here</a:t>
            </a:r>
            <a:endParaRPr lang="ko-KR" altLang="en-US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05465"/>
      </p:ext>
    </p:extLst>
  </p:cSld>
  <p:clrMapOvr>
    <a:masterClrMapping/>
  </p:clrMapOvr>
  <p:transition advClick="0" advTm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E6B71D-91BD-4C86-BB6D-C051F15F6033}"/>
              </a:ext>
            </a:extLst>
          </p:cNvPr>
          <p:cNvSpPr txBox="1"/>
          <p:nvPr/>
        </p:nvSpPr>
        <p:spPr>
          <a:xfrm>
            <a:off x="685800" y="2596903"/>
            <a:ext cx="1082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0" dirty="0">
                <a:latin typeface="Comic Sans MS" panose="030F0702030302020204" pitchFamily="66" charset="0"/>
              </a:rPr>
              <a:t>Type Name 7 Here</a:t>
            </a:r>
            <a:endParaRPr lang="ko-KR" altLang="en-US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375285"/>
      </p:ext>
    </p:extLst>
  </p:cSld>
  <p:clrMapOvr>
    <a:masterClrMapping/>
  </p:clrMapOvr>
  <p:transition advClick="0" advTm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E6B71D-91BD-4C86-BB6D-C051F15F6033}"/>
              </a:ext>
            </a:extLst>
          </p:cNvPr>
          <p:cNvSpPr txBox="1"/>
          <p:nvPr/>
        </p:nvSpPr>
        <p:spPr>
          <a:xfrm>
            <a:off x="685800" y="2596903"/>
            <a:ext cx="1082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0" dirty="0">
                <a:latin typeface="Comic Sans MS" panose="030F0702030302020204" pitchFamily="66" charset="0"/>
              </a:rPr>
              <a:t>Type Name 8 Here</a:t>
            </a:r>
            <a:endParaRPr lang="ko-KR" altLang="en-US" sz="8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809512"/>
      </p:ext>
    </p:extLst>
  </p:cSld>
  <p:clrMapOvr>
    <a:masterClrMapping/>
  </p:clrMapOvr>
  <p:transition advClick="0" advTm="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</Words>
  <Application>Microsoft Office PowerPoint</Application>
  <PresentationFormat>Widescreen</PresentationFormat>
  <Paragraphs>20</Paragraphs>
  <Slides>21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맑은 고딕</vt:lpstr>
      <vt:lpstr>Arial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2022-01-04T00:49:27Z</dcterms:created>
  <dcterms:modified xsi:type="dcterms:W3CDTF">2022-01-04T00:50:01Z</dcterms:modified>
</cp:coreProperties>
</file>