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1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9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9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5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F1A2-D85F-4DCE-8EEE-DC68D46A7C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9631-0A22-4B9F-846B-9A984CBB3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2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0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4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6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1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2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0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56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42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7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72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9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7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6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3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7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3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7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4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0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8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8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5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5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6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2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8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4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7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1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5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4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0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9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6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5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0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2020-05-07T04:19:30Z</dcterms:created>
  <dcterms:modified xsi:type="dcterms:W3CDTF">2020-05-07T04:24:26Z</dcterms:modified>
</cp:coreProperties>
</file>