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embeddedFontLst>
    <p:embeddedFont>
      <p:font typeface="맑은 고딕" panose="020B0503020000020004" pitchFamily="34" charset="-127"/>
      <p:regular r:id="rId11"/>
      <p:bold r:id="rId12"/>
    </p:embeddedFont>
    <p:embeddedFont>
      <p:font typeface="Quicksand SemiBold" pitchFamily="2" charset="0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2028" y="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0A0EFF-78E5-4603-ED52-505554A5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AEC209-DE23-0C39-7A27-D311D6628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33FBA-C2BC-4348-17D0-04B5FEC31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60586-C1E4-91B2-23A0-BFD59B87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C2C97-EFE8-E0B2-982B-D888103F3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098F2-D04E-4979-5BA2-FB66A90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B9162D-9806-1040-588F-090985AD1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A042A8-1663-CEED-A5B1-0C3D6FFDB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88A04F-2273-36AF-B6A8-934D62E8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323C46-EEB4-0EEA-CD3C-4C718916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982B4-0E8F-D566-274C-05028DE18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631041-0FBD-679E-F86C-2EE69329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8E423C-4DFF-79AA-7553-B0DC85848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EA77D-34AD-061B-67F5-A5AB96D7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32DD5A-5F66-99F7-F311-35C9F6D34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753D84-0A87-2A79-E379-218BC07F1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19F-0395-B2F5-F127-F7A4237A9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FA46CF-B6EE-D2BF-815B-438E816B2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03F5D2-52B0-54B7-1E42-CCCBBF6B1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F14E5C-758C-9A76-27B2-2B6856E04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8B2086-A2D8-954E-061E-1191CBEC2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96F4CF-53CB-646E-6843-3D559CA75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EB69B0-5656-A1C2-D009-1C1929463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6A1A3D-7DFE-4D1E-006E-6B36EAEC1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59645B-7D75-B55C-BAE8-9C0F10313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FA93D3-4D6C-6302-94B1-3D174B3DC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E319512-58E4-EA3B-0E12-7AF5F2E19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3B3E56-8454-39CD-39EC-C3AFF9661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0429E2-6A94-9412-D098-4793993CC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C653E6-389E-8D48-C348-A3A8A4433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D5D990-FFD1-8323-B9EB-8A98DA644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72804B-4281-8F44-C4CA-AF8DADD0F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9D7B27-9938-A1FD-4738-9AD6EF655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81E45B-542D-B232-71E4-D9A1861A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763E42-520B-F20E-9EC7-B29A573BD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98B7CD8-23E1-8606-EF28-CB53E8FFD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CBDBCC2-C620-E40B-511A-D14B14B9A77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B5EB702-D6DB-39C3-1ED7-A6556BC06113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living room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60EC63-59C6-42E9-E438-B4E8AF77522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0787D-0851-9B9D-867E-73A0662E1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EAB5B7-6761-CC55-32B8-602D30967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021B8-A683-3D32-89FA-CAA58DB6D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780AA-BF1C-58B5-4697-973326DB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A0F50-92A7-96BB-C817-A8AB867EE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02763-F8D5-6291-EC42-68C8B9D42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5C80F-949F-2CF1-E7CF-931F2BEB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5DE7F7-FC2E-C8F7-6B2B-4862A139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4FD1D9-A835-106C-DA45-1758A6D49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3482F4-F98B-1870-2831-5CEAC6D04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9FAD5-9102-1BCD-E6ED-4247468CA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E18BC-54DD-2B11-CE6F-817EE6D2A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89C9CF-441E-C75C-FFE5-D6133B038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01DB48-2992-D559-36AA-F6C5D1638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27157B-9CF8-5458-3683-B2647BC50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FEA806-83A9-5C88-FAFB-6E57B4BA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5D4B9B-2178-BE87-D2B0-A42E109A3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D28AFF-C6EC-C7F4-6620-C5ACDA787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B4A695-974E-0BD6-BCC6-3EAA0065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02F000-49C6-AE49-BF1F-845E677A8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13E16F-0F4A-F46B-02A4-40BA6414A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631359-4AFD-A991-9F4D-DB5DA902C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88821B-241E-5C3D-48D6-C730412BA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004BAA-FC0E-8B54-37E3-64D1D07EE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54EAF6-AE02-055E-9018-7E5334C6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31C867E-3FC2-9127-BAF9-6B47E2478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AAFF62-972F-2CB3-1B8A-7DCB9D652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57DF7D-EE1D-3F86-D2E6-8D21E5C48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1C3142-FEE8-E49F-AB8A-90E8E3A0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2A49EF-85F6-D74C-B3E0-3D9208A9B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DC6E5E-886C-47E5-BAB6-8C7B2F8F7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9D6846-2457-127B-162B-E113A1561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2C55634-0A36-FF61-85EB-F635FBBC3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2D9F3C9-2144-35CB-BEC4-96363AE19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B79D12-AEE3-0A0E-74DA-584B636EA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C6868B-6666-99AC-3524-1EBA5D2F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FCFB6BE-59AA-6DD3-0642-DF488F09447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FADF961-2AF2-A580-28C9-A145B4E5FD9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dining room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6E6ABE-D9ED-C1C9-B962-1913A5A76B6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2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CF06B-CFE3-0159-A83D-195A44902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EBC28-68C3-2C10-62B8-621B1B600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65443B-C8DD-B86E-F111-87DFDD55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271A8-7F7A-BBC3-89D6-B807553D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11896-F356-254A-67D7-494E4869A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6D217-4EAE-FBBC-B2D6-DDF1C0971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5E324-BC09-B1E9-DBEA-BDBAB582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9F476-C7F2-BA42-52BC-5EB4EDB5C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A8430-12A0-6F2F-55C3-1DA43CF20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2D470A-A35A-D0DC-4C37-06C8E865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155586-AB97-612E-4793-F2C7982D0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86B09F-C14B-95B4-0F74-693858B2A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DA3FE-8579-5462-9AAA-F96FECC77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DFA9E2-7B9F-65AF-EC8B-EC57980B9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00C2B3-3A0A-EC28-EBE8-C1876DA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F30A7-ABA3-45B4-7DAE-911E22B78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7B8ACA-06FB-C69D-D819-15586436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89F375-AB9C-58CF-C49A-3623E03CC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6EFCE3-3975-BCA9-988D-DE3ECC066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B968D1-3997-5255-1C40-D6B715914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7EB656-7D7E-9159-0033-205EDE353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5C190D-0D2D-E2BC-E570-56CAEFDF7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CB0A0A-2C9E-561B-9C26-0A120078A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840D0F-0F96-FA0E-36C0-BBEEF1790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B1B602-6E92-024E-6ACF-F22A6C98C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72F093-764B-30DA-8339-2483890F6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6676D2-0B28-4200-FCF5-E30187526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410F48-AB52-42F5-95F3-2E54A6D7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60F3BE-7147-FF33-FFF5-3FCB8AD40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499CA7-7C1D-79AE-4A7D-C1B522C63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1130E2-9638-4C3F-F078-317409BCB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9626F0-4090-027F-0022-6AD85A2F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767805-0F94-D71C-CEAD-FE64B1356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D5E8F83-D305-532F-80E5-A45F91EA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4D120A-0E1A-D883-19A2-194D37879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58FB4BA-677B-F85F-472A-51BC439E6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79A19B1-3DBB-A991-4CDE-95A410C3FFE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31D41D2-7D04-ECFF-BF6D-AA614AF43E6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bedroom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1ABC6F-4A72-E81A-0DD5-FE417FDE7CD1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04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7C6256-DE19-0C34-A31C-424E3D5DC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2F3B11-C78F-1A2E-D0E3-9A7B3C6CC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1C5BF-5E48-EB9A-6AAA-A21B509BE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DEE2A-E0C2-6E9B-8CA0-074E480B7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9F389-2637-CBDF-E836-18DB62A65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A527D-1B18-1E7E-B02F-E4B685939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15126-3314-08A6-91CB-F2EF59245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240A3F-2948-D002-7CFA-E82821026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B8772F-2CC0-CF81-9DAD-85DFE4415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B38306-4DB1-57E2-CF9F-63ECF0642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179FB-C73D-9141-3911-A27469076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CE796E-E9BC-BA87-A746-07A9EE774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B49EB3-E5FE-7C52-ED6D-8C6417A36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EC3F01-189B-798C-49F5-72F9710A3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1E9B36-6E6F-6903-35D1-2E2ED6653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71565B-CE54-762B-3611-DF208290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F433D-79EB-B277-354A-5997C16DB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2EA61-8FEE-E3DF-37CB-066834B10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97B98F-61B7-CB1A-21AC-FCFB15B09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87AD5B-C4D7-DAA6-8180-01CFF738F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389E7C-1045-EB43-FEC4-50805D94B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F0A7D0-AF77-25EF-14FA-1A2933F14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B7740D-ACEB-788B-F804-D2133DE69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4362B8-2246-FFB8-ECD6-D59A08384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D38CC7-95EC-2D6B-47E9-9635DB9F8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EF0E14-D348-8743-01B6-8DE7695C1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5C1826-AC12-1164-4E36-A5602C447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0CAFEE-42A4-5E8B-0FDB-CDCC85528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0902EF-AA03-C931-74CD-DCE5E4E5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BC6ABF-4B19-9E5D-E456-8006BEB5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F3D3043-3F35-0797-BA8A-A8B50DB2F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C6239D-88DB-8611-B2DC-55AD404DD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654458-578E-735D-9FCD-09564E20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3B7279-FF4F-9FB7-AF00-26D711D39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7C1B72-E5A0-0544-E86C-6617D633E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8A709C-B609-E7F1-33F4-44448F1B7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1ADC58C-4F38-2547-AB9F-E38FE192240E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48AB345-DEF9-ACB3-BAFA-8C4512EB8FA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bathroom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2C78D0-1B99-77AD-D7A0-B5330B35094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69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4F5AD-039C-F9B7-9BAB-E0A8505B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02847-72FB-2AC6-821F-4594E3238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4DD682-B4AD-5216-9563-F90292137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ED48D-2E1F-DAA1-97D8-597CC71F0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69151-6B7B-59D6-4373-AE7A3C97B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55491-9E10-08CE-D4BA-E45866A25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3668C-8092-A1A4-7712-9D0A6D78A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D49DF-118B-BBA4-35E0-FE8A6654B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602697-8C0E-2A0C-EC7F-AA13D70B3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ABCBB3-2615-4603-DFD0-904CA8CEF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EEF0B1-EDC7-661C-D128-563D27F4B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214171-CF36-E69C-6814-F81965AD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3CAFB8-14E0-BD56-D739-9E232FADA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A13E98-A7CC-D16D-558D-3DB403B4B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4EEE1F-2F1A-F85C-BEBF-6C8FA0BE3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B3E6A2-AE25-5A77-6327-B7D62DADA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34A93A-7B39-9D18-E6C6-5E385B292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374568-367C-8212-A1BE-BFD6BF457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DA0634-9758-E271-E36A-A69E05D9C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970374-A35E-7899-0D98-48E4E06B1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F39CC1-855F-C31D-C8C9-4381DCC08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718528-801C-6826-5F5B-4DBC5AF81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F3458-7508-483B-806F-DB36C0FB8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116920-FCF7-90E8-9F52-66522ABA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EB7205-C3D9-5B9F-2DE7-093DE231D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4B2A8D-7F81-6E01-CB46-C9C6C84EE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CD521FC-1E12-61F0-A000-61224E714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7479FA-55B2-BFF8-DAFD-872CC828E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FFB428-A847-3FE8-B0FA-C7650C09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238E06-3266-8518-EF12-845FB1371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A8CA06-7DFC-8410-0525-CA26F2456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250DF4-DD2F-7178-EBD9-5C963DF09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CF0535F-BEAE-D834-8953-4F5BE699F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69EEF9-13F6-BBA6-9397-8C687C5BA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2D2D24-D483-E6F5-140F-A9D057AAF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4639CF3-3800-02E9-F6E9-CBB10FC1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837B911-BF8F-479C-C127-F5B61485342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4434721-6C8D-7DF3-74C4-C5C52BE897F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kitchen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ABC8E6-1CA2-634E-8BEE-9BD9CF88E98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8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02F39-6286-9471-1564-A00137DC5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E6B2D-6DBE-E2FD-7ADA-41B1C2B21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D67A1F-4FF8-BDBB-2E8B-C4E1A802D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443F7B-0002-B502-D6A2-75C97437D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06319-A02F-144A-4D43-F95A803D2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D338A7-0D0A-955B-69A5-BE153DFB6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8CBFD-1871-DBCC-989F-7C8FED873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C4C10C-CD18-5E65-7D9A-C3DE0680C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6E8A2-187A-EC25-B154-D4A22166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A4A4A1-6552-8D99-0F6A-FFC15311D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6B6811-4A9A-4195-D5BB-64ECD24EF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2E988F-0710-EC61-70F7-7C99B908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0CB3BC-D39F-3484-0D21-8E52E3077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60384A-74EE-B3A2-9452-850C14E01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0E5C05-0E4D-4129-4265-3A0659713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F17865-0436-6E2E-38CB-FEEA2F2E0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1B9C66-374B-4960-D05B-8F9BD397B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7094F6-06C3-63F4-D830-2083CB99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379EC3-F637-52CE-43CA-EE7259B08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24BCF7-29E7-E2BF-2A6B-2FB92BA55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47036D-AFD5-D3BD-A535-9F86456AA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396161-849F-B7B3-AD39-F422B8712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83E999-402F-33FE-70B4-4A95DD045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39D480-354C-0169-DA79-59BDB36C9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3DDC41-F714-A814-1DA1-7837B4BB3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60BFAB-AA2D-D64F-4935-5BD1656B2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8F9BF9E-524A-C1A8-B273-65AF6CF6A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2D17A6-6081-4A74-2E20-3E35355F8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3DD27B-A515-D180-C875-1F341C06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FFBD80-FF31-BD54-0C46-677C7BDCA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1FBA90-FDFF-212D-C654-69BF037AC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7E2B8C-38C1-DA01-6CFA-C6A7544FC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7C24175-6899-0657-B164-4716C4705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ABF381-1778-7481-A485-7B44F00A4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B0E538-C5FA-D509-B488-BBAED8D3B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AAD472-ADAD-8195-941A-8E59FC94A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C654910-B593-DDA5-C35C-9577D099A46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5F701087-AAB5-347B-57B9-F3A6941F56A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office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E6E274-7713-1672-2D4B-34A02B4A913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8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90CF5-452D-8C49-AB24-F3F1E8B1B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F941D9-A72D-4DC9-C9DD-60F49508A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D56B8D-9CC6-CD57-B862-94D2B6B1F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E0266-E203-8131-6511-F5C867C39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F0F2D-CD0A-5747-860B-08EEC3B5A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AEF32-C00C-F0A6-F862-17F545BB7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46077A-1C56-1E7E-0565-9260D24F6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D1FB76-5DD3-3F9B-9451-AAE369E6D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37326B-ACA0-B279-EB73-B42CC2DE5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2FC67-8AB9-EEBC-4AB4-3CB870AE2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52C10D-F3A3-2AD8-720F-58A6ED424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20F27-885C-1DDB-2BD0-22787A9E0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754B21-4A0E-599A-4DBC-82758D7EE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027CD2-33EA-1E8F-7D48-C7F3F4380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1B51A7-A621-9A2D-0466-C1E67CF8C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D12232-BFD9-3644-0724-E5DA7CE36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EBE553-FDDB-6EBE-8A0A-B63F6A18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84CBC8-9A81-DAFB-7F08-2F29AB2E8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53EA34-FE5E-395C-E497-80E916E0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466850-3BB3-5E06-C0CD-483F5342E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1D0099-F401-90C0-1D93-999A5A2BB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95B443-8B13-84ED-A2B2-46E6267FD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4A4572-54E7-FAB5-5FBF-592854B7C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992CEE-382A-1882-C2B1-35360395B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7E4EF3-2BF1-9C7D-0FC3-12B44AAE9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99CA42-E003-2B5D-9F3F-67B682F4E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33A6D5-6318-1518-E4CA-3F6543781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B6E15A-712E-43B3-6807-29C2E2785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120583-2B77-DE12-8D1A-774B809D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99DC1B-8015-79B6-6A77-53A5FAD15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8EBB0A-AC70-EE60-C224-B9E921370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664D33-D4A2-565A-4AB6-DB2ED149E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9794E-1AAC-00C6-0759-3D0F9DB1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3689332-E2EF-CE55-9C9B-00BDF583A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AA1340-EE2A-CE38-DB9D-5A62056C8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665CAE-5153-CB9D-0B9D-0463BDF92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7ADACBA-B8F3-BF44-1CCD-DE34C7912F1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016E09E-9426-99EE-3EE0-3E72AE410DB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Quicksand SemiBold" pitchFamily="2" charset="0"/>
                <a:cs typeface="Levenim MT" panose="02010502060101010101" pitchFamily="2" charset="-79"/>
              </a:rPr>
              <a:t>laundry room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AE84F0-7623-3AB4-7D12-D65B1D356C23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08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FE46F-E3ED-CC81-D9B1-4AFBD31F1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87BE7-DABE-BAEC-2D60-470A783CB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71A81-B546-CEB2-1D90-FDAA30A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FB64C-D5EC-219E-66A1-CBE10DF13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537A6-31A1-566D-E491-BD898AD17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401B6-FC2F-6233-C249-807F3B18F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CACD2-88AE-1626-26E7-9312DA5C9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133DB-1E0F-5D7C-A083-E03348905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788BB-A4AA-E057-D296-D1B8D77A0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59545-31E0-0E0C-7AE9-C552BAB58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FCC640-0405-114E-B568-A980F88F9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4EAA49-9D42-D3FF-B30F-2BBB083D5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F97385-9416-E7FD-FEBE-F4006B015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3D5896-9761-6838-7FD8-04EAA1BD1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0E33E8-BDB0-E01F-7A15-4C2DE5B31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C32DE-1DA3-4CD5-0E37-AAC12B9FB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92772E-06BA-33E4-7139-777E8ECDC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69FB32-D022-9308-D092-FCD73A6DD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5E2550-A58B-B89A-499B-6BD3ACFBC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DEE3D0-7FFC-5AE0-28E9-6B3192499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24B160-A710-CAC9-B5DE-F51E16E90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E11FF2-8902-8979-FB7E-A8E8D5B5F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21A00C-0BC9-2E84-8E03-AAFBB02D2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38CC9B-4263-A2FC-B53B-DFBAF2A20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CD8B50-C18E-A695-CA7C-F0BB63A5B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EE7E9C-7460-2BBA-7FF5-0490FA98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F839E4-E91C-EE79-7CB1-9875DDA9B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ABAEA3-E47C-564D-0A33-8DB746F5B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47CF06-429C-CDBB-DE64-5B3C33B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0B4EAC-5849-D92E-27FC-D031C623B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53FDDD-FE89-5517-F10A-C12C3CD5C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01ED00-2CB5-51AA-379C-9B4748FDB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AAE3B1-A674-2009-4B6D-14E6542A1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806FA5-A032-CD01-AF62-A9AFE4E39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21E03F-370D-6FFA-2200-31405A6A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BF4C6F7-0F57-B5C3-78F6-1ADF808BB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95A0812-0027-5F70-5A88-F48FCE528A8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5DF7948-D257-7317-B1E5-3594475923A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garden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BA2D43-B93A-B8A3-4EEC-28B147A78B09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1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E6C0F-AE8D-8D50-A4B5-89623F8E7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4433AE-6374-7997-6E3C-292BAB904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404EAC-3869-A548-36FC-32721BC2B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EDF29-376D-8F5E-1CE4-191373D51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CDF444-75CB-CD3A-02E9-658339F0F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EE6B9-2528-26B6-71C7-A329D0699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17FCD-43CA-9AEB-224D-EF05CFD1A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0B98E6-4362-9B18-CD36-35A81A5DD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5689C7-8747-078D-7072-7C6D0C2F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99B43-038D-9A90-9C24-63BB4386F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70619-FFD8-60E1-7AB5-2F9780B96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42527-F8CC-24E9-7701-837461BAE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B06FFF-C312-4E95-E24F-424C454C9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162A55-750A-F375-E432-53E84531C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77068E-BACE-D63F-D9AF-C4123E951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9BFADA-3525-D453-D689-00DF8CD41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B42B32-8BF0-09B5-5E9A-4FD7C7E8B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A4C919-3926-4BD2-002E-2D5B3AB74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A847A-15A1-B182-D52A-74179458F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7A0453-A6B2-67ED-0F36-5B7B54AD6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A64C51-055D-D3E0-011C-B43D4B937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CB514-6BE7-D03C-2A66-0568FDE04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1AED98-8FC4-9F5A-8732-7C28E5B44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73612E-021E-2E5D-5C89-480FC1978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7DBA74-E6B4-CCA4-0ADD-5F74ED74B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8736B2-4C87-3B4C-F746-B27B939D7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3E51CF-24ED-DBC3-5C48-E57C7CA99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A406E2-E3D4-007D-7B3A-E7F7DD622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19EB5A-2DB7-137E-9376-759F7E1A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B5FF3C-C511-6A88-EDA3-25C50BEB1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04045E-287E-A3C7-FAAE-996844F07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E893C3-4C1C-2E89-777A-270F80EC9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94B019-8C56-A4BE-93C1-D832A139E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D956B7-E938-A6E0-FFDC-DE67799F7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CF4093-F513-48DB-CD42-F59B95D92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2AB1FB-030A-DA66-A9E3-9B96612B2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1D784A2-679F-3D25-C686-1AF112933F42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5030755B-0171-DAD7-2898-97F0FBF5F5C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garage</a:t>
            </a:r>
          </a:p>
        </p:txBody>
      </p:sp>
    </p:spTree>
    <p:extLst>
      <p:ext uri="{BB962C8B-B14F-4D97-AF65-F5344CB8AC3E}">
        <p14:creationId xmlns:p14="http://schemas.microsoft.com/office/powerpoint/2010/main" val="27025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Quicksand SemiBold</vt:lpstr>
      <vt:lpstr>맑은 고딕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2024-08-26T11:26:08Z</dcterms:modified>
</cp:coreProperties>
</file>