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215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D8FB37-5B85-BEA4-DABC-E86B851360E4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BBE052-0385-0252-85EF-900A9D0C30A4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718E97-F05D-F703-3330-82C1D7DB9B79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BA716C-56ED-B04D-D376-C1AC41DF68A0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28D1DB-8DB3-FEE3-E21D-3D3D9D055F48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9BD28-0B01-060F-A82F-9FA516D90968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29B381-C7C0-3AA7-71BD-930344767E3B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5B65C2-9CC1-7DD9-62E1-31A2FDBA5799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990CAA-4A74-ACF0-820E-CECFE9C91CDA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FFF43E-D7B1-B915-1DDB-DC8488A642DC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771086-16A4-24E4-3B45-10FF5BA812CA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E8570B-5B79-E863-07BA-9B8723AB3649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C8B189-DA58-3D49-848D-675CDD4200D3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A2AC59-92A0-CE05-FE68-A7542E01112F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A4D92A-B8C6-1C39-936B-972AD7DD1500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2079A2-5959-6C9E-3B40-B862C69404F8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C333C8C1-2B47-EC05-835A-00266C1C6B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62316D4C-3A81-EAEA-88D0-5616480FEE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BA5E9013-6D1D-79AC-530E-7111A8D6B0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0A0B4507-DF30-8A85-AE89-25AF9B01CD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8B79B59B-A95E-7AC4-A749-611304E349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F5830119-164B-BAD1-77F4-DD03AF3302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CD398B59-5EEF-6A66-8213-F1AF1AD1B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8BDFAEF1-B484-9669-A3A3-865E5511F5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C6D099D9-4456-B8E5-BF4F-5DA0782570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BBBFA9FD-BDE5-07AD-1CAA-6364033CD0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DE883CFB-96D8-9222-0A1C-D6620CAE64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38FE3D2A-95CB-8439-6F96-0CF75ABCB2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8CB8A86C-1958-5FAC-A791-593459CCEE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2E082DA7-C352-29EB-D170-1128091878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B6F6823A-F59C-0348-29C0-044025438A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12302C30-A7FC-27D2-D8D6-AA99907B30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2024-08-30T13:17:06Z</dcterms:modified>
</cp:coreProperties>
</file>