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CDCDF-DF22-4C57-B84F-616507BDB152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E7BF-D4EE-41B8-9A96-E5955A455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09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CDCDF-DF22-4C57-B84F-616507BDB152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E7BF-D4EE-41B8-9A96-E5955A455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30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CDCDF-DF22-4C57-B84F-616507BDB152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E7BF-D4EE-41B8-9A96-E5955A455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7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CDCDF-DF22-4C57-B84F-616507BDB152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E7BF-D4EE-41B8-9A96-E5955A455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44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CDCDF-DF22-4C57-B84F-616507BDB152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E7BF-D4EE-41B8-9A96-E5955A455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50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CDCDF-DF22-4C57-B84F-616507BDB152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E7BF-D4EE-41B8-9A96-E5955A455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1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CDCDF-DF22-4C57-B84F-616507BDB152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E7BF-D4EE-41B8-9A96-E5955A455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34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CDCDF-DF22-4C57-B84F-616507BDB152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E7BF-D4EE-41B8-9A96-E5955A455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54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CDCDF-DF22-4C57-B84F-616507BDB152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E7BF-D4EE-41B8-9A96-E5955A455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13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CDCDF-DF22-4C57-B84F-616507BDB152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E7BF-D4EE-41B8-9A96-E5955A455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06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CDCDF-DF22-4C57-B84F-616507BDB152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E7BF-D4EE-41B8-9A96-E5955A455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1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DCDF-DF22-4C57-B84F-616507BDB152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2E7BF-D4EE-41B8-9A96-E5955A455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2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4246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3730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7959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5527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635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394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5516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2872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1404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5051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21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1922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753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9443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0666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2662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527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3713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52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232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7274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4083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5628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1107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2020-04-04T04:03:43Z</dcterms:created>
  <dcterms:modified xsi:type="dcterms:W3CDTF">2020-04-04T04:03:48Z</dcterms:modified>
</cp:coreProperties>
</file>