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2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8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541A-D664-45FE-A986-F9DD774844D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B850-BEF1-49AA-953D-A075A310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living room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dining room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bedroom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bathroom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kitchen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office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laundry room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garden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2019-12-06T04:06:57Z</dcterms:created>
  <dcterms:modified xsi:type="dcterms:W3CDTF">2019-12-06T04:07:08Z</dcterms:modified>
</cp:coreProperties>
</file>