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embedTrueTypeFonts="1" saveSubsetFonts="1">
  <p:sldMasterIdLst>
    <p:sldMasterId id="2147483648" r:id="rId1"/>
  </p:sldMasterIdLst>
  <p:sldIdLst>
    <p:sldId id="259" r:id="rId2"/>
    <p:sldId id="260" r:id="rId3"/>
    <p:sldId id="261" r:id="rId4"/>
    <p:sldId id="262" r:id="rId5"/>
    <p:sldId id="263" r:id="rId6"/>
    <p:sldId id="264" r:id="rId7"/>
    <p:sldId id="265" r:id="rId8"/>
    <p:sldId id="266" r:id="rId9"/>
    <p:sldId id="267" r:id="rId10"/>
    <p:sldId id="268" r:id="rId11"/>
  </p:sldIdLst>
  <p:sldSz cx="12192000" cy="6858000"/>
  <p:notesSz cx="6858000" cy="9144000"/>
  <p:embeddedFontLst>
    <p:embeddedFont>
      <p:font typeface="맑은 고딕" panose="020B0503020000020004" pitchFamily="34" charset="-127"/>
      <p:regular r:id="rId12"/>
      <p:bold r:id="rId13"/>
    </p:embeddedFont>
    <p:embeddedFont>
      <p:font typeface="Quicksand SemiBold" pitchFamily="2" charset="0"/>
      <p:bold r:id="rId14"/>
    </p:embeddedFont>
  </p:embeddedFontLst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50" d="100"/>
          <a:sy n="50" d="100"/>
        </p:scale>
        <p:origin x="2184" y="139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2.fntdata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font" Target="fonts/font1.fntdata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3.fntdata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6B57AB-7908-851C-C77F-5D149288D05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altLang="ko-KR"/>
              <a:t>Click to edit Master title style</a:t>
            </a:r>
            <a:endParaRPr lang="ko-KR" alt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C64072D-61EC-ADA3-3F44-E8A85551438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altLang="ko-KR"/>
              <a:t>Click to edit Master subtitle style</a:t>
            </a:r>
            <a:endParaRPr lang="ko-KR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B2EBCC-D3CB-0A09-EEBB-5FE2CA9146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6275E-FA10-4E39-B150-D5872D8CB2C7}" type="datetimeFigureOut">
              <a:rPr lang="ko-KR" altLang="en-US" smtClean="0"/>
              <a:t>2024-08-26</a:t>
            </a:fld>
            <a:endParaRPr lang="ko-KR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9E7A44-4D65-4E20-EBEF-E33BE3094B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6CCE66-FA42-B0E8-CBB3-28CAC2CF9F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900B0-75A9-4F89-9E75-EB7ECA8937B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347039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F32FE8-836F-FF34-7BA2-948641697A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Click to edit Master title style</a:t>
            </a:r>
            <a:endParaRPr lang="ko-KR" alt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4DC4978-4656-3E51-CC5D-AC0F1997F7E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ko-KR"/>
              <a:t>Click to 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  <a:endParaRPr lang="ko-KR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2E8777-78D5-D8F8-39C3-2EB907B75E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6275E-FA10-4E39-B150-D5872D8CB2C7}" type="datetimeFigureOut">
              <a:rPr lang="ko-KR" altLang="en-US" smtClean="0"/>
              <a:t>2024-08-26</a:t>
            </a:fld>
            <a:endParaRPr lang="ko-KR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C29529-7395-411D-FD02-D0D699F32C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29EB93-B51D-25D3-23C0-F4A619787A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900B0-75A9-4F89-9E75-EB7ECA8937B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853346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C81C454-FF5D-7262-5366-28045535EBC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altLang="ko-KR"/>
              <a:t>Click to edit Master title style</a:t>
            </a:r>
            <a:endParaRPr lang="ko-KR" alt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2E85AA2-FF75-2A39-B684-6C55B7C9BBB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altLang="ko-KR"/>
              <a:t>Click to 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  <a:endParaRPr lang="ko-KR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2E0BAE-E48B-EFDB-DF64-611D6A784B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6275E-FA10-4E39-B150-D5872D8CB2C7}" type="datetimeFigureOut">
              <a:rPr lang="ko-KR" altLang="en-US" smtClean="0"/>
              <a:t>2024-08-26</a:t>
            </a:fld>
            <a:endParaRPr lang="ko-KR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97A402-E5C9-07FA-10A0-FC5560211E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5EF8E0-2CFB-33F2-541A-0DC951861D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900B0-75A9-4F89-9E75-EB7ECA8937B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879270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7F0D2B-8BE8-64D8-1A66-6CD5FAEDE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Click to edit Master title style</a:t>
            </a:r>
            <a:endParaRPr lang="ko-KR" alt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5CD897-B1C4-7D43-BC78-FA1F1BCBF9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ko-KR"/>
              <a:t>Click to 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  <a:endParaRPr lang="ko-KR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CC8CBF-2798-4A2E-A2F7-8E2E79B755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6275E-FA10-4E39-B150-D5872D8CB2C7}" type="datetimeFigureOut">
              <a:rPr lang="ko-KR" altLang="en-US" smtClean="0"/>
              <a:t>2024-08-26</a:t>
            </a:fld>
            <a:endParaRPr lang="ko-KR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7FF557-41EE-F231-4B48-FDC8783764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1E45CC2-E19E-E8A2-8265-5B19030DE2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900B0-75A9-4F89-9E75-EB7ECA8937B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96572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47AF4B-49B8-EA0B-71B3-0759306360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altLang="ko-KR"/>
              <a:t>Click to edit Master title style</a:t>
            </a:r>
            <a:endParaRPr lang="ko-KR" alt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8ECCD95-77EA-9223-E8BD-44DC05B95A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ko-KR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15EBE8-9F38-7778-3123-FCCBCD3ED7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6275E-FA10-4E39-B150-D5872D8CB2C7}" type="datetimeFigureOut">
              <a:rPr lang="ko-KR" altLang="en-US" smtClean="0"/>
              <a:t>2024-08-26</a:t>
            </a:fld>
            <a:endParaRPr lang="ko-KR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F26A23-F422-0C49-FDB1-CC9E810508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35B900-9AFD-958D-CA58-1DF96F0013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900B0-75A9-4F89-9E75-EB7ECA8937B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195093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7BB1A1-6E02-441D-D633-3635564612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Click to edit Master title style</a:t>
            </a:r>
            <a:endParaRPr lang="ko-KR" alt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0A6D62-CAA9-BAF1-BCFE-B8D1AF2E491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altLang="ko-KR"/>
              <a:t>Click to 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  <a:endParaRPr lang="ko-KR" alt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48FCB24-8DED-23C1-F6AD-B2B90C30F94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altLang="ko-KR"/>
              <a:t>Click to 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  <a:endParaRPr lang="ko-KR" alt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11A66EF-7A97-35D8-B6C4-8B8A8E4626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6275E-FA10-4E39-B150-D5872D8CB2C7}" type="datetimeFigureOut">
              <a:rPr lang="ko-KR" altLang="en-US" smtClean="0"/>
              <a:t>2024-08-26</a:t>
            </a:fld>
            <a:endParaRPr lang="ko-KR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0502BD3-659B-3760-4730-6FCAD4A9EB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62A40B4-5E5A-326D-C8AD-B2CB91E0BF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900B0-75A9-4F89-9E75-EB7ECA8937B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78969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1B7F49-CFB0-548A-C3DE-D570A1072E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altLang="ko-KR"/>
              <a:t>Click to edit Master title style</a:t>
            </a:r>
            <a:endParaRPr lang="ko-KR" alt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6B597EA-9DEA-D9FF-2BD5-B3DC76239A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ko-KR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0E577C5-8F01-0BBE-BE28-82A0B4F0605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altLang="ko-KR"/>
              <a:t>Click to 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  <a:endParaRPr lang="ko-KR" alt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E88F728-0886-69B5-0AEE-D687523DB9C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ko-KR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0CB1560-C2EA-65A1-A38C-EE097788578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altLang="ko-KR"/>
              <a:t>Click to 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  <a:endParaRPr lang="ko-KR" alt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4005F67-89EB-58D2-FA9F-0E36B353F9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6275E-FA10-4E39-B150-D5872D8CB2C7}" type="datetimeFigureOut">
              <a:rPr lang="ko-KR" altLang="en-US" smtClean="0"/>
              <a:t>2024-08-26</a:t>
            </a:fld>
            <a:endParaRPr lang="ko-KR" alt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4BBFABE-3BD7-B65E-C67A-E2B8E51CF0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65F47D4-59F1-8CA5-6CC2-F015894487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900B0-75A9-4F89-9E75-EB7ECA8937B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160192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354524-14B4-2510-501E-43ECBCD5E2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Click to edit Master title style</a:t>
            </a:r>
            <a:endParaRPr lang="ko-KR" alt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46FD554-7F5D-B722-02C1-41D4404B67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6275E-FA10-4E39-B150-D5872D8CB2C7}" type="datetimeFigureOut">
              <a:rPr lang="ko-KR" altLang="en-US" smtClean="0"/>
              <a:t>2024-08-26</a:t>
            </a:fld>
            <a:endParaRPr lang="ko-KR" alt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F1B6D5F-88B8-5154-C174-7F444F1A34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5449AAF-E67E-8DE1-3D32-471231EF12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900B0-75A9-4F89-9E75-EB7ECA8937B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393799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06FFC15-1243-EBE9-3495-CABC5F8A99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6275E-FA10-4E39-B150-D5872D8CB2C7}" type="datetimeFigureOut">
              <a:rPr lang="ko-KR" altLang="en-US" smtClean="0"/>
              <a:t>2024-08-26</a:t>
            </a:fld>
            <a:endParaRPr lang="ko-KR" alt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24E9DE1-3A40-01CE-5EEB-C0D8BF6466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6CCAB4C-C53E-43F0-1849-6201E2408B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900B0-75A9-4F89-9E75-EB7ECA8937B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639591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291B59-1860-8BCA-244F-5B50897D33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altLang="ko-KR"/>
              <a:t>Click to edit Master title style</a:t>
            </a:r>
            <a:endParaRPr lang="ko-KR" alt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64EE57-AABC-7CEC-5DB8-C41CE85C51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ko-KR"/>
              <a:t>Click to 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  <a:endParaRPr lang="ko-KR" alt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24C5D99-2407-3BDD-0623-12346667F1E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ko-KR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01F50E5-401D-77F8-417B-420869E073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6275E-FA10-4E39-B150-D5872D8CB2C7}" type="datetimeFigureOut">
              <a:rPr lang="ko-KR" altLang="en-US" smtClean="0"/>
              <a:t>2024-08-26</a:t>
            </a:fld>
            <a:endParaRPr lang="ko-KR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8F463BD-B27C-EA2B-3751-0102ABB541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F8E93FA-3CCE-DA28-EB86-7F42D1068E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900B0-75A9-4F89-9E75-EB7ECA8937B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282027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486FA7-E73E-E5B3-DF6D-FD1835D7B7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altLang="ko-KR"/>
              <a:t>Click to edit Master title style</a:t>
            </a:r>
            <a:endParaRPr lang="ko-KR" alt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FDDE68E-15DA-D4C2-34DB-E7BFEE94956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2EDACA3-852C-FC21-7D27-3AB76650FB8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ko-KR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EF0602F-BB29-E152-F387-3DB3979CC0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6275E-FA10-4E39-B150-D5872D8CB2C7}" type="datetimeFigureOut">
              <a:rPr lang="ko-KR" altLang="en-US" smtClean="0"/>
              <a:t>2024-08-26</a:t>
            </a:fld>
            <a:endParaRPr lang="ko-KR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11AA99C-FD0D-2826-4E03-25696717C0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50B3485-B62C-6149-72C4-7A811EB0EE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900B0-75A9-4F89-9E75-EB7ECA8937B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495521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605C868-4D82-C4D9-504A-3DA8F1BFEB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ko-KR"/>
              <a:t>Click to edit Master title style</a:t>
            </a:r>
            <a:endParaRPr lang="ko-KR" alt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25A573-A48E-EDCF-EB30-A759346B6A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ko-KR"/>
              <a:t>Click to 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  <a:endParaRPr lang="ko-KR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C1C6FA3-9106-EA6C-F2A9-0C5450E8CBC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46275E-FA10-4E39-B150-D5872D8CB2C7}" type="datetimeFigureOut">
              <a:rPr lang="ko-KR" altLang="en-US" smtClean="0"/>
              <a:t>2024-08-26</a:t>
            </a:fld>
            <a:endParaRPr lang="ko-KR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2DC2EE-82C4-0861-FF02-C6B1660359B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596C82-6835-5FD9-25A2-961DF080A9E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A900B0-75A9-4F89-9E75-EB7ECA8937B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677332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ED98946D-973D-0DA1-1E1F-A5C1B5677F4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23686" y="-354774"/>
            <a:ext cx="2380952" cy="2380952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0F918D5B-9903-AD36-88C2-E4EC09D45AC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551" y="606278"/>
            <a:ext cx="2380952" cy="2380952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58A3961D-11B6-1A59-F0C2-13C72604B64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23686" y="1519705"/>
            <a:ext cx="2380952" cy="2380952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4566A7C6-FBCB-F113-AA87-C325A76D35E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551" y="2479097"/>
            <a:ext cx="2380952" cy="2380952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ED3E5C05-DA4C-27FE-25D3-6C2EA1FC2F4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23686" y="3409914"/>
            <a:ext cx="2380952" cy="2380952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5E6165F1-F62C-8C71-B5F5-1CA8E739086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4788" y="3440149"/>
            <a:ext cx="2380952" cy="2380952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6DCDD519-1002-E826-6E69-F0BF799D374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4788" y="1565670"/>
            <a:ext cx="2380952" cy="2380952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EA3746BD-D6EE-FA4A-7A6D-6F9AF5C3A33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551" y="4365444"/>
            <a:ext cx="2380952" cy="2380952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3D177CD6-B8D6-0A6C-4307-433C592D9BC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551" y="-1280690"/>
            <a:ext cx="2380952" cy="2380952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CDEE92A5-AFDC-095C-CE54-76A44505C4E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4788" y="-319017"/>
            <a:ext cx="2380952" cy="2380952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FAD63AFA-4CFC-DF23-2433-7BF397309B3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9025" y="638112"/>
            <a:ext cx="2380952" cy="2380952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846F9170-E03F-9BC5-6E1A-5B404359A10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9025" y="2527343"/>
            <a:ext cx="2380952" cy="2380952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1050DA26-E7B1-83B8-11A3-B5D24FA8E2C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73262" y="3488395"/>
            <a:ext cx="2380952" cy="2380952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9B876910-EC39-DFD3-E568-9E3317920C8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73262" y="1613916"/>
            <a:ext cx="2380952" cy="2380952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C8168AB2-B226-8066-A5CA-8D4E04B9ECD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9025" y="4413690"/>
            <a:ext cx="2380952" cy="2380952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7555C231-687F-5975-8044-2E6A6522314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7687" y="-1240656"/>
            <a:ext cx="2380952" cy="2380952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7509DB7F-5BAA-77D4-36F0-3579D1A7CAA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91924" y="-278983"/>
            <a:ext cx="2380952" cy="2380952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6F3F43BA-A2E6-AFD0-58C0-9CD8885E51D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6161" y="669190"/>
            <a:ext cx="2380952" cy="2380952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A6B2F393-4185-B9B2-6DE1-96DD8761BB0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02515" y="2557833"/>
            <a:ext cx="2380952" cy="2380952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7F9DAA05-95D7-65F4-D457-DA3DD9D29C2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9103" y="5315007"/>
            <a:ext cx="2380952" cy="2380952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71540E83-18E0-2014-F6B3-5D8A0FE6064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19371" y="5290739"/>
            <a:ext cx="2380952" cy="2380952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3DF97BDD-A4BB-E06E-D827-6821C45533E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7258" y="6245433"/>
            <a:ext cx="2380952" cy="2380952"/>
          </a:xfrm>
          <a:prstGeom prst="rect">
            <a:avLst/>
          </a:prstGeom>
        </p:spPr>
      </p:pic>
      <p:pic>
        <p:nvPicPr>
          <p:cNvPr id="24" name="Picture 23">
            <a:extLst>
              <a:ext uri="{FF2B5EF4-FFF2-40B4-BE49-F238E27FC236}">
                <a16:creationId xmlns:a16="http://schemas.microsoft.com/office/drawing/2014/main" id="{2FD0B882-E8E2-4B04-2A40-5467E244533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55964" y="6266301"/>
            <a:ext cx="2380952" cy="2380952"/>
          </a:xfrm>
          <a:prstGeom prst="rect">
            <a:avLst/>
          </a:prstGeom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8D1D9BDB-81A8-2A84-2DA4-7010D964279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1377" y="-1218291"/>
            <a:ext cx="2380952" cy="2380952"/>
          </a:xfrm>
          <a:prstGeom prst="rect">
            <a:avLst/>
          </a:prstGeom>
        </p:spPr>
      </p:pic>
      <p:pic>
        <p:nvPicPr>
          <p:cNvPr id="26" name="Picture 25">
            <a:extLst>
              <a:ext uri="{FF2B5EF4-FFF2-40B4-BE49-F238E27FC236}">
                <a16:creationId xmlns:a16="http://schemas.microsoft.com/office/drawing/2014/main" id="{7BC4402B-4FF7-EB30-AAF0-8D712EB94B3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80201" y="5341772"/>
            <a:ext cx="2380952" cy="2380952"/>
          </a:xfrm>
          <a:prstGeom prst="rect">
            <a:avLst/>
          </a:prstGeom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B2463F3E-1472-FEB7-16F2-1E5F7985E57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92715" y="4436568"/>
            <a:ext cx="2380952" cy="2380952"/>
          </a:xfrm>
          <a:prstGeom prst="rect">
            <a:avLst/>
          </a:prstGeom>
        </p:spPr>
      </p:pic>
      <p:pic>
        <p:nvPicPr>
          <p:cNvPr id="28" name="Picture 27">
            <a:extLst>
              <a:ext uri="{FF2B5EF4-FFF2-40B4-BE49-F238E27FC236}">
                <a16:creationId xmlns:a16="http://schemas.microsoft.com/office/drawing/2014/main" id="{533642CB-93C4-864E-9C00-96E67C9959E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7931" y="6325712"/>
            <a:ext cx="2380952" cy="2380952"/>
          </a:xfrm>
          <a:prstGeom prst="rect">
            <a:avLst/>
          </a:prstGeom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id="{9AF05D1D-2FB8-7C77-82C0-AEB2FE442E6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30831" y="3488395"/>
            <a:ext cx="2380952" cy="2380952"/>
          </a:xfrm>
          <a:prstGeom prst="rect">
            <a:avLst/>
          </a:prstGeom>
        </p:spPr>
      </p:pic>
      <p:pic>
        <p:nvPicPr>
          <p:cNvPr id="30" name="Picture 29">
            <a:extLst>
              <a:ext uri="{FF2B5EF4-FFF2-40B4-BE49-F238E27FC236}">
                <a16:creationId xmlns:a16="http://schemas.microsoft.com/office/drawing/2014/main" id="{755B7354-54AB-95E6-4CD2-7013D22E285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7337" y="1609660"/>
            <a:ext cx="2380952" cy="2380952"/>
          </a:xfrm>
          <a:prstGeom prst="rect">
            <a:avLst/>
          </a:prstGeom>
        </p:spPr>
      </p:pic>
      <p:pic>
        <p:nvPicPr>
          <p:cNvPr id="31" name="Picture 30">
            <a:extLst>
              <a:ext uri="{FF2B5EF4-FFF2-40B4-BE49-F238E27FC236}">
                <a16:creationId xmlns:a16="http://schemas.microsoft.com/office/drawing/2014/main" id="{B1EB177E-F466-51E7-01DF-9E448DAC60D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2553" y="-278983"/>
            <a:ext cx="2380952" cy="2380952"/>
          </a:xfrm>
          <a:prstGeom prst="rect">
            <a:avLst/>
          </a:prstGeom>
        </p:spPr>
      </p:pic>
      <p:pic>
        <p:nvPicPr>
          <p:cNvPr id="32" name="Picture 31">
            <a:extLst>
              <a:ext uri="{FF2B5EF4-FFF2-40B4-BE49-F238E27FC236}">
                <a16:creationId xmlns:a16="http://schemas.microsoft.com/office/drawing/2014/main" id="{276025FE-9A3E-AD38-52D1-3D22D79F3B4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77059" y="669505"/>
            <a:ext cx="2380952" cy="2380952"/>
          </a:xfrm>
          <a:prstGeom prst="rect">
            <a:avLst/>
          </a:prstGeom>
        </p:spPr>
      </p:pic>
      <p:pic>
        <p:nvPicPr>
          <p:cNvPr id="33" name="Picture 32">
            <a:extLst>
              <a:ext uri="{FF2B5EF4-FFF2-40B4-BE49-F238E27FC236}">
                <a16:creationId xmlns:a16="http://schemas.microsoft.com/office/drawing/2014/main" id="{DF9BA6BD-7FCB-67E4-63F1-23D38AA49AC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6790" y="2551189"/>
            <a:ext cx="2380952" cy="2380952"/>
          </a:xfrm>
          <a:prstGeom prst="rect">
            <a:avLst/>
          </a:prstGeom>
        </p:spPr>
      </p:pic>
      <p:pic>
        <p:nvPicPr>
          <p:cNvPr id="34" name="Picture 33">
            <a:extLst>
              <a:ext uri="{FF2B5EF4-FFF2-40B4-BE49-F238E27FC236}">
                <a16:creationId xmlns:a16="http://schemas.microsoft.com/office/drawing/2014/main" id="{6A3B3BBE-E80B-282A-C971-D1C4AEB98E8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23891" y="5373018"/>
            <a:ext cx="2380952" cy="2380952"/>
          </a:xfrm>
          <a:prstGeom prst="rect">
            <a:avLst/>
          </a:prstGeom>
        </p:spPr>
      </p:pic>
      <p:pic>
        <p:nvPicPr>
          <p:cNvPr id="35" name="Picture 34">
            <a:extLst>
              <a:ext uri="{FF2B5EF4-FFF2-40B4-BE49-F238E27FC236}">
                <a16:creationId xmlns:a16="http://schemas.microsoft.com/office/drawing/2014/main" id="{5D680521-CA31-11B7-BEB3-EB1DC02AD50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5336" y="4436802"/>
            <a:ext cx="2380952" cy="2380952"/>
          </a:xfrm>
          <a:prstGeom prst="rect">
            <a:avLst/>
          </a:prstGeom>
        </p:spPr>
      </p:pic>
      <p:pic>
        <p:nvPicPr>
          <p:cNvPr id="36" name="Picture 35">
            <a:extLst>
              <a:ext uri="{FF2B5EF4-FFF2-40B4-BE49-F238E27FC236}">
                <a16:creationId xmlns:a16="http://schemas.microsoft.com/office/drawing/2014/main" id="{E453720F-8704-C6B4-CF10-8A60C75F35D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2475" y="6329190"/>
            <a:ext cx="2380952" cy="2380952"/>
          </a:xfrm>
          <a:prstGeom prst="rect">
            <a:avLst/>
          </a:prstGeom>
        </p:spPr>
      </p:pic>
      <p:pic>
        <p:nvPicPr>
          <p:cNvPr id="37" name="Picture 36">
            <a:extLst>
              <a:ext uri="{FF2B5EF4-FFF2-40B4-BE49-F238E27FC236}">
                <a16:creationId xmlns:a16="http://schemas.microsoft.com/office/drawing/2014/main" id="{A89479A7-9BE9-F536-DF55-D820C544F13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7328" y="-1215975"/>
            <a:ext cx="2380952" cy="2380952"/>
          </a:xfrm>
          <a:prstGeom prst="rect">
            <a:avLst/>
          </a:prstGeom>
        </p:spPr>
      </p:pic>
      <p:sp>
        <p:nvSpPr>
          <p:cNvPr id="38" name="Rounded Rectangle 23">
            <a:extLst>
              <a:ext uri="{FF2B5EF4-FFF2-40B4-BE49-F238E27FC236}">
                <a16:creationId xmlns:a16="http://schemas.microsoft.com/office/drawing/2014/main" id="{CE554579-D0A3-FE3A-6EBE-869259FA2FC7}"/>
              </a:ext>
            </a:extLst>
          </p:cNvPr>
          <p:cNvSpPr/>
          <p:nvPr/>
        </p:nvSpPr>
        <p:spPr>
          <a:xfrm>
            <a:off x="9372254" y="5808347"/>
            <a:ext cx="2514600" cy="723901"/>
          </a:xfrm>
          <a:prstGeom prst="roundRect">
            <a:avLst/>
          </a:prstGeom>
          <a:solidFill>
            <a:schemeClr val="tx1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/>
              <a:t>SHOW</a:t>
            </a:r>
            <a:endParaRPr lang="en-US" b="1" dirty="0"/>
          </a:p>
        </p:txBody>
      </p:sp>
      <p:sp>
        <p:nvSpPr>
          <p:cNvPr id="39" name="Rounded Rectangle 23">
            <a:extLst>
              <a:ext uri="{FF2B5EF4-FFF2-40B4-BE49-F238E27FC236}">
                <a16:creationId xmlns:a16="http://schemas.microsoft.com/office/drawing/2014/main" id="{F4535EBB-2C21-C80C-29D5-F6EEB2CDADC6}"/>
              </a:ext>
            </a:extLst>
          </p:cNvPr>
          <p:cNvSpPr/>
          <p:nvPr/>
        </p:nvSpPr>
        <p:spPr>
          <a:xfrm>
            <a:off x="2652874" y="169959"/>
            <a:ext cx="6886252" cy="1189463"/>
          </a:xfrm>
          <a:prstGeom prst="roundRect">
            <a:avLst/>
          </a:prstGeom>
          <a:solidFill>
            <a:schemeClr val="tx1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0" b="1" dirty="0">
                <a:latin typeface="Quicksand SemiBold" pitchFamily="2" charset="0"/>
                <a:cs typeface="Levenim MT" panose="02010502060101010101" pitchFamily="2" charset="-79"/>
              </a:rPr>
              <a:t>math</a:t>
            </a:r>
          </a:p>
        </p:txBody>
      </p:sp>
      <p:sp>
        <p:nvSpPr>
          <p:cNvPr id="40" name="Rounded Rectangle 23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47CA8A68-1893-48CF-5A23-32FB38496D81}"/>
              </a:ext>
            </a:extLst>
          </p:cNvPr>
          <p:cNvSpPr/>
          <p:nvPr/>
        </p:nvSpPr>
        <p:spPr>
          <a:xfrm>
            <a:off x="9372254" y="5790866"/>
            <a:ext cx="2514600" cy="723901"/>
          </a:xfrm>
          <a:prstGeom prst="roundRect">
            <a:avLst/>
          </a:prstGeom>
          <a:solidFill>
            <a:srgbClr val="00B050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/>
              <a:t>NEXT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122142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0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>
                      <p:stCondLst>
                        <p:cond delay="0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8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4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" fill="hold">
                      <p:stCondLst>
                        <p:cond delay="0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6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4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58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9" fill="hold">
                      <p:stCondLst>
                        <p:cond delay="0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2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66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7" fill="hold">
                      <p:stCondLst>
                        <p:cond delay="0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0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74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" fill="hold">
                      <p:stCondLst>
                        <p:cond delay="0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8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8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3" fill="hold">
                      <p:stCondLst>
                        <p:cond delay="0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6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90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1" fill="hold">
                      <p:stCondLst>
                        <p:cond delay="0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4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98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9" fill="hold">
                      <p:stCondLst>
                        <p:cond delay="0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2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0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106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7" fill="hold">
                      <p:stCondLst>
                        <p:cond delay="0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0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114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5" fill="hold">
                      <p:stCondLst>
                        <p:cond delay="0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8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2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122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3" fill="hold">
                      <p:stCondLst>
                        <p:cond delay="0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6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2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130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1" fill="hold">
                      <p:stCondLst>
                        <p:cond delay="0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4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138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9" fill="hold">
                      <p:stCondLst>
                        <p:cond delay="0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2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4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146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7" fill="hold">
                      <p:stCondLst>
                        <p:cond delay="0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0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5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154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5" fill="hold">
                      <p:stCondLst>
                        <p:cond delay="0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8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162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3" fill="hold">
                      <p:stCondLst>
                        <p:cond delay="0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6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7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170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1" fill="hold">
                      <p:stCondLst>
                        <p:cond delay="0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74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5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7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178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9" fill="hold">
                      <p:stCondLst>
                        <p:cond delay="0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82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3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8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186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7" fill="hold">
                      <p:stCondLst>
                        <p:cond delay="0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90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1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9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194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5" fill="hold">
                      <p:stCondLst>
                        <p:cond delay="0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98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9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0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202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3" fill="hold">
                      <p:stCondLst>
                        <p:cond delay="0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06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7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0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210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1" fill="hold">
                      <p:stCondLst>
                        <p:cond delay="0"/>
                      </p:stCondLst>
                      <p:childTnLst>
                        <p:par>
                          <p:cTn id="212" fill="hold">
                            <p:stCondLst>
                              <p:cond delay="0"/>
                            </p:stCondLst>
                            <p:childTnLst>
                              <p:par>
                                <p:cTn id="21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14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5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1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  <p:seq concurrent="1" nextAc="seek">
              <p:cTn id="218" restart="whenNotActive" fill="hold" evtFilter="cancelBubble" nodeType="interactiveSeq">
                <p:stCondLst>
                  <p:cond evt="onClick" delay="0">
                    <p:tgtEl>
                      <p:spTgt spid="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9" fill="hold">
                      <p:stCondLst>
                        <p:cond delay="0"/>
                      </p:stCondLst>
                      <p:childTnLst>
                        <p:par>
                          <p:cTn id="220" fill="hold">
                            <p:stCondLst>
                              <p:cond delay="0"/>
                            </p:stCondLst>
                            <p:childTnLst>
                              <p:par>
                                <p:cTn id="22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22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3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2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"/>
                  </p:tgtEl>
                </p:cond>
              </p:nextCondLst>
            </p:seq>
            <p:seq concurrent="1" nextAc="seek">
              <p:cTn id="226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7" fill="hold">
                      <p:stCondLst>
                        <p:cond delay="0"/>
                      </p:stCondLst>
                      <p:childTnLst>
                        <p:par>
                          <p:cTn id="228" fill="hold">
                            <p:stCondLst>
                              <p:cond delay="0"/>
                            </p:stCondLst>
                            <p:childTnLst>
                              <p:par>
                                <p:cTn id="22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30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1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3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  <p:seq concurrent="1" nextAc="seek">
              <p:cTn id="234" restart="whenNotActive" fill="hold" evtFilter="cancelBubble" nodeType="interactiveSeq">
                <p:stCondLst>
                  <p:cond evt="onClick" delay="0">
                    <p:tgtEl>
                      <p:spTgt spid="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5" fill="hold">
                      <p:stCondLst>
                        <p:cond delay="0"/>
                      </p:stCondLst>
                      <p:childTnLst>
                        <p:par>
                          <p:cTn id="236" fill="hold">
                            <p:stCondLst>
                              <p:cond delay="0"/>
                            </p:stCondLst>
                            <p:childTnLst>
                              <p:par>
                                <p:cTn id="23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38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9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4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"/>
                  </p:tgtEl>
                </p:cond>
              </p:nextCondLst>
            </p:seq>
            <p:seq concurrent="1" nextAc="seek">
              <p:cTn id="242" restart="whenNotActive" fill="hold" evtFilter="cancelBubble" nodeType="interactiveSeq">
                <p:stCondLst>
                  <p:cond evt="onClick" delay="0">
                    <p:tgtEl>
                      <p:spTgt spid="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3" fill="hold">
                      <p:stCondLst>
                        <p:cond delay="0"/>
                      </p:stCondLst>
                      <p:childTnLst>
                        <p:par>
                          <p:cTn id="244" fill="hold">
                            <p:stCondLst>
                              <p:cond delay="0"/>
                            </p:stCondLst>
                            <p:childTnLst>
                              <p:par>
                                <p:cTn id="24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46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7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4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"/>
                  </p:tgtEl>
                </p:cond>
              </p:nextCondLst>
            </p:seq>
            <p:seq concurrent="1" nextAc="seek">
              <p:cTn id="250" restart="whenNotActive" fill="hold" evtFilter="cancelBubble" nodeType="interactiveSeq">
                <p:stCondLst>
                  <p:cond evt="onClick" delay="0">
                    <p:tgtEl>
                      <p:spTgt spid="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1" fill="hold">
                      <p:stCondLst>
                        <p:cond delay="0"/>
                      </p:stCondLst>
                      <p:childTnLst>
                        <p:par>
                          <p:cTn id="252" fill="hold">
                            <p:stCondLst>
                              <p:cond delay="0"/>
                            </p:stCondLst>
                            <p:childTnLst>
                              <p:par>
                                <p:cTn id="25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54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5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5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"/>
                  </p:tgtEl>
                </p:cond>
              </p:nextCondLst>
            </p:seq>
            <p:seq concurrent="1" nextAc="seek">
              <p:cTn id="258" restart="whenNotActive" fill="hold" evtFilter="cancelBubble" nodeType="interactiveSeq">
                <p:stCondLst>
                  <p:cond evt="onClick" delay="0">
                    <p:tgtEl>
                      <p:spTgt spid="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9" fill="hold">
                      <p:stCondLst>
                        <p:cond delay="0"/>
                      </p:stCondLst>
                      <p:childTnLst>
                        <p:par>
                          <p:cTn id="260" fill="hold">
                            <p:stCondLst>
                              <p:cond delay="0"/>
                            </p:stCondLst>
                            <p:childTnLst>
                              <p:par>
                                <p:cTn id="26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62" dur="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3" dur="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6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"/>
                  </p:tgtEl>
                </p:cond>
              </p:nextCondLst>
            </p:seq>
            <p:seq concurrent="1" nextAc="seek">
              <p:cTn id="266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7" fill="hold">
                      <p:stCondLst>
                        <p:cond delay="0"/>
                      </p:stCondLst>
                      <p:childTnLst>
                        <p:par>
                          <p:cTn id="268" fill="hold">
                            <p:stCondLst>
                              <p:cond delay="0"/>
                            </p:stCondLst>
                            <p:childTnLst>
                              <p:par>
                                <p:cTn id="26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70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1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7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  <p:seq concurrent="1" nextAc="seek">
              <p:cTn id="274" restart="whenNotActive" fill="hold" evtFilter="cancelBubble" nodeType="interactiveSeq">
                <p:stCondLst>
                  <p:cond evt="onClick" delay="0">
                    <p:tgtEl>
                      <p:spTgt spid="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5" fill="hold">
                      <p:stCondLst>
                        <p:cond delay="0"/>
                      </p:stCondLst>
                      <p:childTnLst>
                        <p:par>
                          <p:cTn id="276" fill="hold">
                            <p:stCondLst>
                              <p:cond delay="0"/>
                            </p:stCondLst>
                            <p:childTnLst>
                              <p:par>
                                <p:cTn id="27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78" dur="5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9" dur="5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8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6"/>
                  </p:tgtEl>
                </p:cond>
              </p:nextCondLst>
            </p:seq>
            <p:seq concurrent="1" nextAc="seek">
              <p:cTn id="282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3" fill="hold">
                      <p:stCondLst>
                        <p:cond delay="0"/>
                      </p:stCondLst>
                      <p:childTnLst>
                        <p:par>
                          <p:cTn id="284" fill="hold">
                            <p:stCondLst>
                              <p:cond delay="0"/>
                            </p:stCondLst>
                            <p:childTnLst>
                              <p:par>
                                <p:cTn id="28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86" dur="5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7" dur="5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8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  <p:seq concurrent="1" nextAc="seek">
              <p:cTn id="290" restart="whenNotActive" fill="hold" evtFilter="cancelBubble" nodeType="interactiveSeq">
                <p:stCondLst>
                  <p:cond evt="onClick" delay="0">
                    <p:tgtEl>
                      <p:spTgt spid="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1" fill="hold">
                      <p:stCondLst>
                        <p:cond delay="0"/>
                      </p:stCondLst>
                      <p:childTnLst>
                        <p:par>
                          <p:cTn id="292" fill="hold">
                            <p:stCondLst>
                              <p:cond delay="0"/>
                            </p:stCondLst>
                            <p:childTnLst>
                              <p:par>
                                <p:cTn id="293" presetID="3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94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5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6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9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00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1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2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03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06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7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8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0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12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3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4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1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18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9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0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2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24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5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6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2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30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1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2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3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36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7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8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3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42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3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4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45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48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9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0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5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54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5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6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5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60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1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2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63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66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7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8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69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72" dur="1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3" dur="1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4" dur="1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75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78" dur="1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9" dur="1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0" dur="1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81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84" dur="1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5" dur="1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6" dur="1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8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90" dur="1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1" dur="1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2" dur="1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93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96" dur="1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7" dur="1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8" dur="1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99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02" dur="1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3" dur="1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4" dur="1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05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08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9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0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11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14" dur="10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5" dur="10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6" dur="10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17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20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1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2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23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26" dur="10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7" dur="10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8" dur="10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29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32" dur="10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3" dur="10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4" dur="10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35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38" dur="10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9" dur="10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0" dur="10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41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44" dur="10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5" dur="10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6" dur="10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47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50" dur="10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1" dur="10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2" dur="10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53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56" dur="10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7" dur="10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8" dur="10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59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62" dur="10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3" dur="10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4" dur="10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65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68" dur="10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9" dur="10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0" dur="10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71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74" dur="10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5" dur="10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6" dur="10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77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80" dur="10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1" dur="10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2" dur="10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83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86" dur="10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7" dur="10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8" dur="10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89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92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3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4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95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98" dur="10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9" dur="10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0" dur="10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01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04" dur="10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5" dur="10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6" dur="10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07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1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2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5" fill="hold">
                            <p:stCondLst>
                              <p:cond delay="1000"/>
                            </p:stCondLst>
                            <p:childTnLst>
                              <p:par>
                                <p:cTn id="516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18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9" fill="hold">
                            <p:stCondLst>
                              <p:cond delay="1500"/>
                            </p:stCondLst>
                            <p:childTnLst>
                              <p:par>
                                <p:cTn id="520" presetID="2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21" dur="500" tmFilter="0, 0; .2, .5; .8, .5; 1, 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22" dur="250" autoRev="1" fill="hold"/>
                                        <p:tgtEl>
                                          <p:spTgt spid="4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"/>
                  </p:tgtEl>
                </p:cond>
              </p:nextCondLst>
            </p:seq>
          </p:childTnLst>
        </p:cTn>
      </p:par>
    </p:tnLst>
    <p:bldLst>
      <p:bldP spid="38" grpId="0" animBg="1"/>
      <p:bldP spid="39" grpId="0" animBg="1"/>
      <p:bldP spid="40" grpId="0" animBg="1"/>
      <p:bldP spid="40" grpId="1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7C2E70C9-99C4-36EE-BFAC-F6CF9D10F5D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23686" y="-354774"/>
            <a:ext cx="2380952" cy="2380952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7D61F5B8-77C5-772B-FA3F-9871BCA9350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551" y="606278"/>
            <a:ext cx="2380952" cy="2380952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369F85CC-9890-7E34-330C-5CFC9992830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23686" y="1519705"/>
            <a:ext cx="2380952" cy="2380952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7369576C-A017-F596-14D1-4E24A5A517B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551" y="2479097"/>
            <a:ext cx="2380952" cy="2380952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0D91D6CF-C287-772B-B038-CB883D9FF04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23686" y="3409914"/>
            <a:ext cx="2380952" cy="2380952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0315F520-9D6A-00B9-4D64-D1942B26047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4788" y="3440149"/>
            <a:ext cx="2380952" cy="2380952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241D5053-C3BB-BACF-1F99-1E15CAACB70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4788" y="1565670"/>
            <a:ext cx="2380952" cy="2380952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074FF4FC-1E06-97C0-4282-085F696FEDA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551" y="4365444"/>
            <a:ext cx="2380952" cy="2380952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44007633-0B03-3162-0B33-26F8507EE67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551" y="-1280690"/>
            <a:ext cx="2380952" cy="2380952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AED69A65-E081-A8F1-222F-93105800F53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4788" y="-319017"/>
            <a:ext cx="2380952" cy="2380952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3CC433D1-CD97-D963-B00F-564A2CA9790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9025" y="638112"/>
            <a:ext cx="2380952" cy="2380952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A4EFD404-B33A-54F1-A77A-84B727E44CD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9025" y="2527343"/>
            <a:ext cx="2380952" cy="2380952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BED531C1-87AF-3F30-F8FD-7E662780D87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73262" y="3488395"/>
            <a:ext cx="2380952" cy="2380952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1B9B9AF9-C2A8-105E-29C5-C4DCB2F5E0B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73262" y="1613916"/>
            <a:ext cx="2380952" cy="2380952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C47890E8-8313-C0DB-D424-B7B538257CC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9025" y="4413690"/>
            <a:ext cx="2380952" cy="2380952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E00FAF83-66D2-075C-FE53-AC6CA714884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7687" y="-1240656"/>
            <a:ext cx="2380952" cy="2380952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48C3BDEC-4B15-AE1B-95C9-5DCF65D1FA3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91924" y="-278983"/>
            <a:ext cx="2380952" cy="2380952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E17EC8A7-01D0-2411-2CEE-257FAF3A549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6161" y="669190"/>
            <a:ext cx="2380952" cy="2380952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724C2CC3-8154-D24D-1FB5-CE05367B975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02515" y="2557833"/>
            <a:ext cx="2380952" cy="2380952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079C37BC-3608-3C2F-8E73-D1D1D14AAE3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9103" y="5315007"/>
            <a:ext cx="2380952" cy="2380952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30939BC1-DCC3-48F7-B639-16426A82FFF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19371" y="5290739"/>
            <a:ext cx="2380952" cy="2380952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E8241F26-13CB-75F1-74AF-3977D814229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7258" y="6245433"/>
            <a:ext cx="2380952" cy="2380952"/>
          </a:xfrm>
          <a:prstGeom prst="rect">
            <a:avLst/>
          </a:prstGeom>
        </p:spPr>
      </p:pic>
      <p:pic>
        <p:nvPicPr>
          <p:cNvPr id="24" name="Picture 23">
            <a:extLst>
              <a:ext uri="{FF2B5EF4-FFF2-40B4-BE49-F238E27FC236}">
                <a16:creationId xmlns:a16="http://schemas.microsoft.com/office/drawing/2014/main" id="{C8080707-6509-028F-7775-14FC776AEA3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55964" y="6266301"/>
            <a:ext cx="2380952" cy="2380952"/>
          </a:xfrm>
          <a:prstGeom prst="rect">
            <a:avLst/>
          </a:prstGeom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ADC5BB17-8B40-C5A5-EAA6-DE0B1862DE4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1377" y="-1218291"/>
            <a:ext cx="2380952" cy="2380952"/>
          </a:xfrm>
          <a:prstGeom prst="rect">
            <a:avLst/>
          </a:prstGeom>
        </p:spPr>
      </p:pic>
      <p:pic>
        <p:nvPicPr>
          <p:cNvPr id="26" name="Picture 25">
            <a:extLst>
              <a:ext uri="{FF2B5EF4-FFF2-40B4-BE49-F238E27FC236}">
                <a16:creationId xmlns:a16="http://schemas.microsoft.com/office/drawing/2014/main" id="{FE5F67E3-AD7D-CB19-D814-8D1D486B6FB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80201" y="5341772"/>
            <a:ext cx="2380952" cy="2380952"/>
          </a:xfrm>
          <a:prstGeom prst="rect">
            <a:avLst/>
          </a:prstGeom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70F29C78-8AB6-AFEF-8C2B-FCD5E308A3C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92715" y="4436568"/>
            <a:ext cx="2380952" cy="2380952"/>
          </a:xfrm>
          <a:prstGeom prst="rect">
            <a:avLst/>
          </a:prstGeom>
        </p:spPr>
      </p:pic>
      <p:pic>
        <p:nvPicPr>
          <p:cNvPr id="28" name="Picture 27">
            <a:extLst>
              <a:ext uri="{FF2B5EF4-FFF2-40B4-BE49-F238E27FC236}">
                <a16:creationId xmlns:a16="http://schemas.microsoft.com/office/drawing/2014/main" id="{7B406ED6-7BC5-69A6-0EB7-7E8F57B4AB0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7931" y="6325712"/>
            <a:ext cx="2380952" cy="2380952"/>
          </a:xfrm>
          <a:prstGeom prst="rect">
            <a:avLst/>
          </a:prstGeom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id="{D9D004BD-43CD-AEEB-A806-DDE273890C2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30831" y="3488395"/>
            <a:ext cx="2380952" cy="2380952"/>
          </a:xfrm>
          <a:prstGeom prst="rect">
            <a:avLst/>
          </a:prstGeom>
        </p:spPr>
      </p:pic>
      <p:pic>
        <p:nvPicPr>
          <p:cNvPr id="30" name="Picture 29">
            <a:extLst>
              <a:ext uri="{FF2B5EF4-FFF2-40B4-BE49-F238E27FC236}">
                <a16:creationId xmlns:a16="http://schemas.microsoft.com/office/drawing/2014/main" id="{99A994E1-C90D-5842-12A1-3026EFC17F5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7337" y="1609660"/>
            <a:ext cx="2380952" cy="2380952"/>
          </a:xfrm>
          <a:prstGeom prst="rect">
            <a:avLst/>
          </a:prstGeom>
        </p:spPr>
      </p:pic>
      <p:pic>
        <p:nvPicPr>
          <p:cNvPr id="31" name="Picture 30">
            <a:extLst>
              <a:ext uri="{FF2B5EF4-FFF2-40B4-BE49-F238E27FC236}">
                <a16:creationId xmlns:a16="http://schemas.microsoft.com/office/drawing/2014/main" id="{CB4A0F4A-CFC0-B441-6F55-33843635E5E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2553" y="-278983"/>
            <a:ext cx="2380952" cy="2380952"/>
          </a:xfrm>
          <a:prstGeom prst="rect">
            <a:avLst/>
          </a:prstGeom>
        </p:spPr>
      </p:pic>
      <p:pic>
        <p:nvPicPr>
          <p:cNvPr id="32" name="Picture 31">
            <a:extLst>
              <a:ext uri="{FF2B5EF4-FFF2-40B4-BE49-F238E27FC236}">
                <a16:creationId xmlns:a16="http://schemas.microsoft.com/office/drawing/2014/main" id="{8668D0E0-F3C9-9A07-469E-141E36AD476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77059" y="669505"/>
            <a:ext cx="2380952" cy="2380952"/>
          </a:xfrm>
          <a:prstGeom prst="rect">
            <a:avLst/>
          </a:prstGeom>
        </p:spPr>
      </p:pic>
      <p:pic>
        <p:nvPicPr>
          <p:cNvPr id="33" name="Picture 32">
            <a:extLst>
              <a:ext uri="{FF2B5EF4-FFF2-40B4-BE49-F238E27FC236}">
                <a16:creationId xmlns:a16="http://schemas.microsoft.com/office/drawing/2014/main" id="{97D952C6-D97C-67F5-1DEC-9C23B84A41B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6790" y="2551189"/>
            <a:ext cx="2380952" cy="2380952"/>
          </a:xfrm>
          <a:prstGeom prst="rect">
            <a:avLst/>
          </a:prstGeom>
        </p:spPr>
      </p:pic>
      <p:pic>
        <p:nvPicPr>
          <p:cNvPr id="34" name="Picture 33">
            <a:extLst>
              <a:ext uri="{FF2B5EF4-FFF2-40B4-BE49-F238E27FC236}">
                <a16:creationId xmlns:a16="http://schemas.microsoft.com/office/drawing/2014/main" id="{E7CAB6E7-5C88-FA27-4406-DFB517011B9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23891" y="5373018"/>
            <a:ext cx="2380952" cy="2380952"/>
          </a:xfrm>
          <a:prstGeom prst="rect">
            <a:avLst/>
          </a:prstGeom>
        </p:spPr>
      </p:pic>
      <p:pic>
        <p:nvPicPr>
          <p:cNvPr id="35" name="Picture 34">
            <a:extLst>
              <a:ext uri="{FF2B5EF4-FFF2-40B4-BE49-F238E27FC236}">
                <a16:creationId xmlns:a16="http://schemas.microsoft.com/office/drawing/2014/main" id="{6E08531D-5D94-82BE-7D86-CB2D65C6204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5336" y="4436802"/>
            <a:ext cx="2380952" cy="2380952"/>
          </a:xfrm>
          <a:prstGeom prst="rect">
            <a:avLst/>
          </a:prstGeom>
        </p:spPr>
      </p:pic>
      <p:pic>
        <p:nvPicPr>
          <p:cNvPr id="36" name="Picture 35">
            <a:extLst>
              <a:ext uri="{FF2B5EF4-FFF2-40B4-BE49-F238E27FC236}">
                <a16:creationId xmlns:a16="http://schemas.microsoft.com/office/drawing/2014/main" id="{846ECB00-6439-4FC7-C074-DB21D4EF443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2475" y="6329190"/>
            <a:ext cx="2380952" cy="2380952"/>
          </a:xfrm>
          <a:prstGeom prst="rect">
            <a:avLst/>
          </a:prstGeom>
        </p:spPr>
      </p:pic>
      <p:pic>
        <p:nvPicPr>
          <p:cNvPr id="37" name="Picture 36">
            <a:extLst>
              <a:ext uri="{FF2B5EF4-FFF2-40B4-BE49-F238E27FC236}">
                <a16:creationId xmlns:a16="http://schemas.microsoft.com/office/drawing/2014/main" id="{18BEC66C-A396-8061-B614-E560B708B4C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7328" y="-1215975"/>
            <a:ext cx="2380952" cy="2380952"/>
          </a:xfrm>
          <a:prstGeom prst="rect">
            <a:avLst/>
          </a:prstGeom>
        </p:spPr>
      </p:pic>
      <p:sp>
        <p:nvSpPr>
          <p:cNvPr id="38" name="Rounded Rectangle 23">
            <a:extLst>
              <a:ext uri="{FF2B5EF4-FFF2-40B4-BE49-F238E27FC236}">
                <a16:creationId xmlns:a16="http://schemas.microsoft.com/office/drawing/2014/main" id="{0B79CA7B-1D5B-F96E-F2C6-306190156302}"/>
              </a:ext>
            </a:extLst>
          </p:cNvPr>
          <p:cNvSpPr/>
          <p:nvPr/>
        </p:nvSpPr>
        <p:spPr>
          <a:xfrm>
            <a:off x="9372254" y="5808347"/>
            <a:ext cx="2514600" cy="723901"/>
          </a:xfrm>
          <a:prstGeom prst="roundRect">
            <a:avLst/>
          </a:prstGeom>
          <a:solidFill>
            <a:schemeClr val="tx1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/>
              <a:t>SHOW</a:t>
            </a:r>
            <a:endParaRPr lang="en-US" b="1" dirty="0"/>
          </a:p>
        </p:txBody>
      </p:sp>
      <p:sp>
        <p:nvSpPr>
          <p:cNvPr id="39" name="Rounded Rectangle 23">
            <a:extLst>
              <a:ext uri="{FF2B5EF4-FFF2-40B4-BE49-F238E27FC236}">
                <a16:creationId xmlns:a16="http://schemas.microsoft.com/office/drawing/2014/main" id="{BD31E989-4238-47B6-8ADF-7295597AF73A}"/>
              </a:ext>
            </a:extLst>
          </p:cNvPr>
          <p:cNvSpPr/>
          <p:nvPr/>
        </p:nvSpPr>
        <p:spPr>
          <a:xfrm>
            <a:off x="2652874" y="169959"/>
            <a:ext cx="6886252" cy="1189463"/>
          </a:xfrm>
          <a:prstGeom prst="roundRect">
            <a:avLst/>
          </a:prstGeom>
          <a:solidFill>
            <a:schemeClr val="tx1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0" b="1" dirty="0">
                <a:latin typeface="Quicksand SemiBold" pitchFamily="2" charset="0"/>
                <a:cs typeface="Levenim MT" panose="02010502060101010101" pitchFamily="2" charset="-79"/>
              </a:rPr>
              <a:t>biology</a:t>
            </a:r>
          </a:p>
        </p:txBody>
      </p:sp>
    </p:spTree>
    <p:extLst>
      <p:ext uri="{BB962C8B-B14F-4D97-AF65-F5344CB8AC3E}">
        <p14:creationId xmlns:p14="http://schemas.microsoft.com/office/powerpoint/2010/main" val="33807888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0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>
                      <p:stCondLst>
                        <p:cond delay="0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8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4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" fill="hold">
                      <p:stCondLst>
                        <p:cond delay="0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6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4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58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9" fill="hold">
                      <p:stCondLst>
                        <p:cond delay="0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2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66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7" fill="hold">
                      <p:stCondLst>
                        <p:cond delay="0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0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74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" fill="hold">
                      <p:stCondLst>
                        <p:cond delay="0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8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8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3" fill="hold">
                      <p:stCondLst>
                        <p:cond delay="0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6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90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1" fill="hold">
                      <p:stCondLst>
                        <p:cond delay="0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4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98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9" fill="hold">
                      <p:stCondLst>
                        <p:cond delay="0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2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0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106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7" fill="hold">
                      <p:stCondLst>
                        <p:cond delay="0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0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114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5" fill="hold">
                      <p:stCondLst>
                        <p:cond delay="0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8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2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122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3" fill="hold">
                      <p:stCondLst>
                        <p:cond delay="0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6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2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130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1" fill="hold">
                      <p:stCondLst>
                        <p:cond delay="0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4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138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9" fill="hold">
                      <p:stCondLst>
                        <p:cond delay="0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2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4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146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7" fill="hold">
                      <p:stCondLst>
                        <p:cond delay="0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0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5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154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5" fill="hold">
                      <p:stCondLst>
                        <p:cond delay="0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8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162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3" fill="hold">
                      <p:stCondLst>
                        <p:cond delay="0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6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7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170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1" fill="hold">
                      <p:stCondLst>
                        <p:cond delay="0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74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5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7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178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9" fill="hold">
                      <p:stCondLst>
                        <p:cond delay="0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82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3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8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186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7" fill="hold">
                      <p:stCondLst>
                        <p:cond delay="0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90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1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9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194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5" fill="hold">
                      <p:stCondLst>
                        <p:cond delay="0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98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9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0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202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3" fill="hold">
                      <p:stCondLst>
                        <p:cond delay="0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06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7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0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210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1" fill="hold">
                      <p:stCondLst>
                        <p:cond delay="0"/>
                      </p:stCondLst>
                      <p:childTnLst>
                        <p:par>
                          <p:cTn id="212" fill="hold">
                            <p:stCondLst>
                              <p:cond delay="0"/>
                            </p:stCondLst>
                            <p:childTnLst>
                              <p:par>
                                <p:cTn id="21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14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5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1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  <p:seq concurrent="1" nextAc="seek">
              <p:cTn id="218" restart="whenNotActive" fill="hold" evtFilter="cancelBubble" nodeType="interactiveSeq">
                <p:stCondLst>
                  <p:cond evt="onClick" delay="0">
                    <p:tgtEl>
                      <p:spTgt spid="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9" fill="hold">
                      <p:stCondLst>
                        <p:cond delay="0"/>
                      </p:stCondLst>
                      <p:childTnLst>
                        <p:par>
                          <p:cTn id="220" fill="hold">
                            <p:stCondLst>
                              <p:cond delay="0"/>
                            </p:stCondLst>
                            <p:childTnLst>
                              <p:par>
                                <p:cTn id="22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22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3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2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"/>
                  </p:tgtEl>
                </p:cond>
              </p:nextCondLst>
            </p:seq>
            <p:seq concurrent="1" nextAc="seek">
              <p:cTn id="226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7" fill="hold">
                      <p:stCondLst>
                        <p:cond delay="0"/>
                      </p:stCondLst>
                      <p:childTnLst>
                        <p:par>
                          <p:cTn id="228" fill="hold">
                            <p:stCondLst>
                              <p:cond delay="0"/>
                            </p:stCondLst>
                            <p:childTnLst>
                              <p:par>
                                <p:cTn id="22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30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1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3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  <p:seq concurrent="1" nextAc="seek">
              <p:cTn id="234" restart="whenNotActive" fill="hold" evtFilter="cancelBubble" nodeType="interactiveSeq">
                <p:stCondLst>
                  <p:cond evt="onClick" delay="0">
                    <p:tgtEl>
                      <p:spTgt spid="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5" fill="hold">
                      <p:stCondLst>
                        <p:cond delay="0"/>
                      </p:stCondLst>
                      <p:childTnLst>
                        <p:par>
                          <p:cTn id="236" fill="hold">
                            <p:stCondLst>
                              <p:cond delay="0"/>
                            </p:stCondLst>
                            <p:childTnLst>
                              <p:par>
                                <p:cTn id="23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38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9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4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"/>
                  </p:tgtEl>
                </p:cond>
              </p:nextCondLst>
            </p:seq>
            <p:seq concurrent="1" nextAc="seek">
              <p:cTn id="242" restart="whenNotActive" fill="hold" evtFilter="cancelBubble" nodeType="interactiveSeq">
                <p:stCondLst>
                  <p:cond evt="onClick" delay="0">
                    <p:tgtEl>
                      <p:spTgt spid="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3" fill="hold">
                      <p:stCondLst>
                        <p:cond delay="0"/>
                      </p:stCondLst>
                      <p:childTnLst>
                        <p:par>
                          <p:cTn id="244" fill="hold">
                            <p:stCondLst>
                              <p:cond delay="0"/>
                            </p:stCondLst>
                            <p:childTnLst>
                              <p:par>
                                <p:cTn id="24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46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7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4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"/>
                  </p:tgtEl>
                </p:cond>
              </p:nextCondLst>
            </p:seq>
            <p:seq concurrent="1" nextAc="seek">
              <p:cTn id="250" restart="whenNotActive" fill="hold" evtFilter="cancelBubble" nodeType="interactiveSeq">
                <p:stCondLst>
                  <p:cond evt="onClick" delay="0">
                    <p:tgtEl>
                      <p:spTgt spid="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1" fill="hold">
                      <p:stCondLst>
                        <p:cond delay="0"/>
                      </p:stCondLst>
                      <p:childTnLst>
                        <p:par>
                          <p:cTn id="252" fill="hold">
                            <p:stCondLst>
                              <p:cond delay="0"/>
                            </p:stCondLst>
                            <p:childTnLst>
                              <p:par>
                                <p:cTn id="25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54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5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5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"/>
                  </p:tgtEl>
                </p:cond>
              </p:nextCondLst>
            </p:seq>
            <p:seq concurrent="1" nextAc="seek">
              <p:cTn id="258" restart="whenNotActive" fill="hold" evtFilter="cancelBubble" nodeType="interactiveSeq">
                <p:stCondLst>
                  <p:cond evt="onClick" delay="0">
                    <p:tgtEl>
                      <p:spTgt spid="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9" fill="hold">
                      <p:stCondLst>
                        <p:cond delay="0"/>
                      </p:stCondLst>
                      <p:childTnLst>
                        <p:par>
                          <p:cTn id="260" fill="hold">
                            <p:stCondLst>
                              <p:cond delay="0"/>
                            </p:stCondLst>
                            <p:childTnLst>
                              <p:par>
                                <p:cTn id="26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62" dur="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3" dur="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6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"/>
                  </p:tgtEl>
                </p:cond>
              </p:nextCondLst>
            </p:seq>
            <p:seq concurrent="1" nextAc="seek">
              <p:cTn id="266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7" fill="hold">
                      <p:stCondLst>
                        <p:cond delay="0"/>
                      </p:stCondLst>
                      <p:childTnLst>
                        <p:par>
                          <p:cTn id="268" fill="hold">
                            <p:stCondLst>
                              <p:cond delay="0"/>
                            </p:stCondLst>
                            <p:childTnLst>
                              <p:par>
                                <p:cTn id="26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70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1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7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  <p:seq concurrent="1" nextAc="seek">
              <p:cTn id="274" restart="whenNotActive" fill="hold" evtFilter="cancelBubble" nodeType="interactiveSeq">
                <p:stCondLst>
                  <p:cond evt="onClick" delay="0">
                    <p:tgtEl>
                      <p:spTgt spid="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5" fill="hold">
                      <p:stCondLst>
                        <p:cond delay="0"/>
                      </p:stCondLst>
                      <p:childTnLst>
                        <p:par>
                          <p:cTn id="276" fill="hold">
                            <p:stCondLst>
                              <p:cond delay="0"/>
                            </p:stCondLst>
                            <p:childTnLst>
                              <p:par>
                                <p:cTn id="27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78" dur="5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9" dur="5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8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6"/>
                  </p:tgtEl>
                </p:cond>
              </p:nextCondLst>
            </p:seq>
            <p:seq concurrent="1" nextAc="seek">
              <p:cTn id="282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3" fill="hold">
                      <p:stCondLst>
                        <p:cond delay="0"/>
                      </p:stCondLst>
                      <p:childTnLst>
                        <p:par>
                          <p:cTn id="284" fill="hold">
                            <p:stCondLst>
                              <p:cond delay="0"/>
                            </p:stCondLst>
                            <p:childTnLst>
                              <p:par>
                                <p:cTn id="28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86" dur="5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7" dur="5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8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  <p:seq concurrent="1" nextAc="seek">
              <p:cTn id="290" restart="whenNotActive" fill="hold" evtFilter="cancelBubble" nodeType="interactiveSeq">
                <p:stCondLst>
                  <p:cond evt="onClick" delay="0">
                    <p:tgtEl>
                      <p:spTgt spid="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1" fill="hold">
                      <p:stCondLst>
                        <p:cond delay="0"/>
                      </p:stCondLst>
                      <p:childTnLst>
                        <p:par>
                          <p:cTn id="292" fill="hold">
                            <p:stCondLst>
                              <p:cond delay="0"/>
                            </p:stCondLst>
                            <p:childTnLst>
                              <p:par>
                                <p:cTn id="293" presetID="3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94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5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6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9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00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1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2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03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06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7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8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0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12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3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4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1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18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9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0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2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24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5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6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2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30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1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2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3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36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7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8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3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42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3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4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45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48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9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0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5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54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5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6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5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60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1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2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63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66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7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8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69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72" dur="1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3" dur="1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4" dur="1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75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78" dur="1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9" dur="1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0" dur="1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81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84" dur="1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5" dur="1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6" dur="1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8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90" dur="1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1" dur="1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2" dur="1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93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96" dur="1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7" dur="1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8" dur="1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99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02" dur="1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3" dur="1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4" dur="1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05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08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9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0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11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14" dur="10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5" dur="10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6" dur="10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17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20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1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2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23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26" dur="10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7" dur="10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8" dur="10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29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32" dur="10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3" dur="10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4" dur="10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35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38" dur="10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9" dur="10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0" dur="10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41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44" dur="10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5" dur="10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6" dur="10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47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50" dur="10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1" dur="10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2" dur="10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53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56" dur="10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7" dur="10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8" dur="10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59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62" dur="10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3" dur="10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4" dur="10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65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68" dur="10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9" dur="10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0" dur="10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71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74" dur="10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5" dur="10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6" dur="10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77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80" dur="10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1" dur="10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2" dur="10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83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86" dur="10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7" dur="10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8" dur="10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89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92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3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4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95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98" dur="10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9" dur="10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0" dur="10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01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04" dur="10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5" dur="10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6" dur="10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07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1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2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"/>
                  </p:tgtEl>
                </p:cond>
              </p:nextCondLst>
            </p:seq>
          </p:childTnLst>
        </p:cTn>
      </p:par>
    </p:tnLst>
    <p:bldLst>
      <p:bldP spid="38" grpId="0" animBg="1"/>
      <p:bldP spid="39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A55CB4D8-F7A1-1125-5AA7-C69AE7EEC82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23686" y="-354774"/>
            <a:ext cx="2380952" cy="2380952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0B89479F-C7A5-2CB3-451A-36CAD0DA45D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551" y="606278"/>
            <a:ext cx="2380952" cy="2380952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6E969D80-D7E6-0690-DEE3-780E134877D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23686" y="1519705"/>
            <a:ext cx="2380952" cy="2380952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9D5BB223-D414-EDEE-FEBD-66EC6D18C80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551" y="2479097"/>
            <a:ext cx="2380952" cy="2380952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4A584CE5-BB91-B64D-1DE1-C258FD2C9F4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23686" y="3409914"/>
            <a:ext cx="2380952" cy="2380952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5952CFD2-F8A9-3444-59A7-19CD2B1C159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4788" y="3440149"/>
            <a:ext cx="2380952" cy="2380952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A6F0270B-37CE-8110-E565-C095B134512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4788" y="1565670"/>
            <a:ext cx="2380952" cy="2380952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341FCCDB-1147-A21D-502B-1846F47A279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551" y="4365444"/>
            <a:ext cx="2380952" cy="2380952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AA9482D6-52B7-4307-CE94-17B8CBEBFD1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551" y="-1280690"/>
            <a:ext cx="2380952" cy="2380952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22412B9C-1A36-5682-B396-216BD31BBFB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4788" y="-319017"/>
            <a:ext cx="2380952" cy="2380952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0D532AE3-ECA2-817C-A779-81F2C4E1B36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9025" y="638112"/>
            <a:ext cx="2380952" cy="2380952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AC8852DD-FDBD-5D64-BD30-168D322C6DA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9025" y="2527343"/>
            <a:ext cx="2380952" cy="2380952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FCBB7258-EEEF-2437-19C1-36F3C5A9534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73262" y="3488395"/>
            <a:ext cx="2380952" cy="2380952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FC9D32E6-F98D-F1F4-7A81-9365DE7D755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73262" y="1613916"/>
            <a:ext cx="2380952" cy="2380952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0E97ED73-66E3-025A-6D13-BBDED0D250F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9025" y="4413690"/>
            <a:ext cx="2380952" cy="2380952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9687622E-8D6B-285A-89F9-1B26BBC9D18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7687" y="-1240656"/>
            <a:ext cx="2380952" cy="2380952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C119104E-0709-BD3F-E0B0-B843BE482AC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91924" y="-278983"/>
            <a:ext cx="2380952" cy="2380952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8FEEEFC1-C34B-5893-8B02-2CB3E56E1FC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6161" y="669190"/>
            <a:ext cx="2380952" cy="2380952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8BD78380-CA19-182F-156D-4D33E072FF1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02515" y="2557833"/>
            <a:ext cx="2380952" cy="2380952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3C6F966C-40FC-AC6F-7E9C-C5D457F2CF7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9103" y="5315007"/>
            <a:ext cx="2380952" cy="2380952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71B03A83-3B94-6E3F-D16B-9013408A7D4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19371" y="5290739"/>
            <a:ext cx="2380952" cy="2380952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80A31B75-5225-E732-F749-7131D449619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7258" y="6245433"/>
            <a:ext cx="2380952" cy="2380952"/>
          </a:xfrm>
          <a:prstGeom prst="rect">
            <a:avLst/>
          </a:prstGeom>
        </p:spPr>
      </p:pic>
      <p:pic>
        <p:nvPicPr>
          <p:cNvPr id="24" name="Picture 23">
            <a:extLst>
              <a:ext uri="{FF2B5EF4-FFF2-40B4-BE49-F238E27FC236}">
                <a16:creationId xmlns:a16="http://schemas.microsoft.com/office/drawing/2014/main" id="{919028EC-1CFB-9383-FD52-7086D365848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55964" y="6266301"/>
            <a:ext cx="2380952" cy="2380952"/>
          </a:xfrm>
          <a:prstGeom prst="rect">
            <a:avLst/>
          </a:prstGeom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EDF61587-2540-B749-3293-AD61BBE58EE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1377" y="-1218291"/>
            <a:ext cx="2380952" cy="2380952"/>
          </a:xfrm>
          <a:prstGeom prst="rect">
            <a:avLst/>
          </a:prstGeom>
        </p:spPr>
      </p:pic>
      <p:pic>
        <p:nvPicPr>
          <p:cNvPr id="26" name="Picture 25">
            <a:extLst>
              <a:ext uri="{FF2B5EF4-FFF2-40B4-BE49-F238E27FC236}">
                <a16:creationId xmlns:a16="http://schemas.microsoft.com/office/drawing/2014/main" id="{13951C5A-2937-BCCB-0EB3-DE6FA989E7B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80201" y="5341772"/>
            <a:ext cx="2380952" cy="2380952"/>
          </a:xfrm>
          <a:prstGeom prst="rect">
            <a:avLst/>
          </a:prstGeom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82B8D06B-2DA8-620C-E585-5982E6980A1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92715" y="4436568"/>
            <a:ext cx="2380952" cy="2380952"/>
          </a:xfrm>
          <a:prstGeom prst="rect">
            <a:avLst/>
          </a:prstGeom>
        </p:spPr>
      </p:pic>
      <p:pic>
        <p:nvPicPr>
          <p:cNvPr id="28" name="Picture 27">
            <a:extLst>
              <a:ext uri="{FF2B5EF4-FFF2-40B4-BE49-F238E27FC236}">
                <a16:creationId xmlns:a16="http://schemas.microsoft.com/office/drawing/2014/main" id="{B7F5CCF4-3C78-03D8-6C17-432A0E02ECC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7931" y="6325712"/>
            <a:ext cx="2380952" cy="2380952"/>
          </a:xfrm>
          <a:prstGeom prst="rect">
            <a:avLst/>
          </a:prstGeom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id="{E1391C02-7669-7336-1C03-29FD298B284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30831" y="3488395"/>
            <a:ext cx="2380952" cy="2380952"/>
          </a:xfrm>
          <a:prstGeom prst="rect">
            <a:avLst/>
          </a:prstGeom>
        </p:spPr>
      </p:pic>
      <p:pic>
        <p:nvPicPr>
          <p:cNvPr id="30" name="Picture 29">
            <a:extLst>
              <a:ext uri="{FF2B5EF4-FFF2-40B4-BE49-F238E27FC236}">
                <a16:creationId xmlns:a16="http://schemas.microsoft.com/office/drawing/2014/main" id="{7C0E4604-8862-D523-66EB-69820299F9F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7337" y="1609660"/>
            <a:ext cx="2380952" cy="2380952"/>
          </a:xfrm>
          <a:prstGeom prst="rect">
            <a:avLst/>
          </a:prstGeom>
        </p:spPr>
      </p:pic>
      <p:pic>
        <p:nvPicPr>
          <p:cNvPr id="31" name="Picture 30">
            <a:extLst>
              <a:ext uri="{FF2B5EF4-FFF2-40B4-BE49-F238E27FC236}">
                <a16:creationId xmlns:a16="http://schemas.microsoft.com/office/drawing/2014/main" id="{209E4CB9-60EA-413F-7C00-B8855C28350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2553" y="-278983"/>
            <a:ext cx="2380952" cy="2380952"/>
          </a:xfrm>
          <a:prstGeom prst="rect">
            <a:avLst/>
          </a:prstGeom>
        </p:spPr>
      </p:pic>
      <p:pic>
        <p:nvPicPr>
          <p:cNvPr id="32" name="Picture 31">
            <a:extLst>
              <a:ext uri="{FF2B5EF4-FFF2-40B4-BE49-F238E27FC236}">
                <a16:creationId xmlns:a16="http://schemas.microsoft.com/office/drawing/2014/main" id="{930D548C-9EB8-187E-7A70-492BAD509FA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77059" y="669505"/>
            <a:ext cx="2380952" cy="2380952"/>
          </a:xfrm>
          <a:prstGeom prst="rect">
            <a:avLst/>
          </a:prstGeom>
        </p:spPr>
      </p:pic>
      <p:pic>
        <p:nvPicPr>
          <p:cNvPr id="33" name="Picture 32">
            <a:extLst>
              <a:ext uri="{FF2B5EF4-FFF2-40B4-BE49-F238E27FC236}">
                <a16:creationId xmlns:a16="http://schemas.microsoft.com/office/drawing/2014/main" id="{633387A5-593D-F99B-23A1-30853896785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6790" y="2551189"/>
            <a:ext cx="2380952" cy="2380952"/>
          </a:xfrm>
          <a:prstGeom prst="rect">
            <a:avLst/>
          </a:prstGeom>
        </p:spPr>
      </p:pic>
      <p:pic>
        <p:nvPicPr>
          <p:cNvPr id="34" name="Picture 33">
            <a:extLst>
              <a:ext uri="{FF2B5EF4-FFF2-40B4-BE49-F238E27FC236}">
                <a16:creationId xmlns:a16="http://schemas.microsoft.com/office/drawing/2014/main" id="{1FB21408-BB13-AB51-8240-C553F605DB8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23891" y="5373018"/>
            <a:ext cx="2380952" cy="2380952"/>
          </a:xfrm>
          <a:prstGeom prst="rect">
            <a:avLst/>
          </a:prstGeom>
        </p:spPr>
      </p:pic>
      <p:pic>
        <p:nvPicPr>
          <p:cNvPr id="35" name="Picture 34">
            <a:extLst>
              <a:ext uri="{FF2B5EF4-FFF2-40B4-BE49-F238E27FC236}">
                <a16:creationId xmlns:a16="http://schemas.microsoft.com/office/drawing/2014/main" id="{1972CD4B-91AB-DBD3-BAFB-2C0E59C93A7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5336" y="4436802"/>
            <a:ext cx="2380952" cy="2380952"/>
          </a:xfrm>
          <a:prstGeom prst="rect">
            <a:avLst/>
          </a:prstGeom>
        </p:spPr>
      </p:pic>
      <p:pic>
        <p:nvPicPr>
          <p:cNvPr id="36" name="Picture 35">
            <a:extLst>
              <a:ext uri="{FF2B5EF4-FFF2-40B4-BE49-F238E27FC236}">
                <a16:creationId xmlns:a16="http://schemas.microsoft.com/office/drawing/2014/main" id="{CDC8DD57-88FE-3A1C-1F38-B526814BF57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2475" y="6329190"/>
            <a:ext cx="2380952" cy="2380952"/>
          </a:xfrm>
          <a:prstGeom prst="rect">
            <a:avLst/>
          </a:prstGeom>
        </p:spPr>
      </p:pic>
      <p:pic>
        <p:nvPicPr>
          <p:cNvPr id="37" name="Picture 36">
            <a:extLst>
              <a:ext uri="{FF2B5EF4-FFF2-40B4-BE49-F238E27FC236}">
                <a16:creationId xmlns:a16="http://schemas.microsoft.com/office/drawing/2014/main" id="{0DBFFC77-94D3-EF2D-5941-507B412A502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7328" y="-1215975"/>
            <a:ext cx="2380952" cy="2380952"/>
          </a:xfrm>
          <a:prstGeom prst="rect">
            <a:avLst/>
          </a:prstGeom>
        </p:spPr>
      </p:pic>
      <p:sp>
        <p:nvSpPr>
          <p:cNvPr id="38" name="Rounded Rectangle 23">
            <a:extLst>
              <a:ext uri="{FF2B5EF4-FFF2-40B4-BE49-F238E27FC236}">
                <a16:creationId xmlns:a16="http://schemas.microsoft.com/office/drawing/2014/main" id="{CB571081-FA9E-2D0A-6FE5-F73805B54CB6}"/>
              </a:ext>
            </a:extLst>
          </p:cNvPr>
          <p:cNvSpPr/>
          <p:nvPr/>
        </p:nvSpPr>
        <p:spPr>
          <a:xfrm>
            <a:off x="9372254" y="5808347"/>
            <a:ext cx="2514600" cy="723901"/>
          </a:xfrm>
          <a:prstGeom prst="roundRect">
            <a:avLst/>
          </a:prstGeom>
          <a:solidFill>
            <a:schemeClr val="tx1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/>
              <a:t>SHOW</a:t>
            </a:r>
            <a:endParaRPr lang="en-US" b="1" dirty="0"/>
          </a:p>
        </p:txBody>
      </p:sp>
      <p:sp>
        <p:nvSpPr>
          <p:cNvPr id="39" name="Rounded Rectangle 23">
            <a:extLst>
              <a:ext uri="{FF2B5EF4-FFF2-40B4-BE49-F238E27FC236}">
                <a16:creationId xmlns:a16="http://schemas.microsoft.com/office/drawing/2014/main" id="{C323C113-25BF-A45D-2364-297CBA20FCA6}"/>
              </a:ext>
            </a:extLst>
          </p:cNvPr>
          <p:cNvSpPr/>
          <p:nvPr/>
        </p:nvSpPr>
        <p:spPr>
          <a:xfrm>
            <a:off x="2652874" y="169959"/>
            <a:ext cx="6886252" cy="1189463"/>
          </a:xfrm>
          <a:prstGeom prst="roundRect">
            <a:avLst/>
          </a:prstGeom>
          <a:solidFill>
            <a:schemeClr val="tx1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0" b="1" dirty="0">
                <a:latin typeface="Quicksand SemiBold" pitchFamily="2" charset="0"/>
                <a:cs typeface="Levenim MT" panose="02010502060101010101" pitchFamily="2" charset="-79"/>
              </a:rPr>
              <a:t>English</a:t>
            </a:r>
          </a:p>
        </p:txBody>
      </p:sp>
      <p:sp>
        <p:nvSpPr>
          <p:cNvPr id="40" name="Rounded Rectangle 23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282635BE-F247-F37D-15BA-1A82347E4B1D}"/>
              </a:ext>
            </a:extLst>
          </p:cNvPr>
          <p:cNvSpPr/>
          <p:nvPr/>
        </p:nvSpPr>
        <p:spPr>
          <a:xfrm>
            <a:off x="9372254" y="5790866"/>
            <a:ext cx="2514600" cy="723901"/>
          </a:xfrm>
          <a:prstGeom prst="roundRect">
            <a:avLst/>
          </a:prstGeom>
          <a:solidFill>
            <a:srgbClr val="00B050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/>
              <a:t>NEXT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40722474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0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>
                      <p:stCondLst>
                        <p:cond delay="0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8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4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" fill="hold">
                      <p:stCondLst>
                        <p:cond delay="0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6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4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58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9" fill="hold">
                      <p:stCondLst>
                        <p:cond delay="0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2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66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7" fill="hold">
                      <p:stCondLst>
                        <p:cond delay="0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0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74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" fill="hold">
                      <p:stCondLst>
                        <p:cond delay="0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8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8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3" fill="hold">
                      <p:stCondLst>
                        <p:cond delay="0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6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90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1" fill="hold">
                      <p:stCondLst>
                        <p:cond delay="0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4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98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9" fill="hold">
                      <p:stCondLst>
                        <p:cond delay="0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2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0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106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7" fill="hold">
                      <p:stCondLst>
                        <p:cond delay="0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0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114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5" fill="hold">
                      <p:stCondLst>
                        <p:cond delay="0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8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2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122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3" fill="hold">
                      <p:stCondLst>
                        <p:cond delay="0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6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2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130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1" fill="hold">
                      <p:stCondLst>
                        <p:cond delay="0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4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138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9" fill="hold">
                      <p:stCondLst>
                        <p:cond delay="0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2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4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146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7" fill="hold">
                      <p:stCondLst>
                        <p:cond delay="0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0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5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154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5" fill="hold">
                      <p:stCondLst>
                        <p:cond delay="0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8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162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3" fill="hold">
                      <p:stCondLst>
                        <p:cond delay="0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6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7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170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1" fill="hold">
                      <p:stCondLst>
                        <p:cond delay="0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74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5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7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178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9" fill="hold">
                      <p:stCondLst>
                        <p:cond delay="0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82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3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8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186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7" fill="hold">
                      <p:stCondLst>
                        <p:cond delay="0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90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1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9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194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5" fill="hold">
                      <p:stCondLst>
                        <p:cond delay="0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98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9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0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202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3" fill="hold">
                      <p:stCondLst>
                        <p:cond delay="0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06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7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0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210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1" fill="hold">
                      <p:stCondLst>
                        <p:cond delay="0"/>
                      </p:stCondLst>
                      <p:childTnLst>
                        <p:par>
                          <p:cTn id="212" fill="hold">
                            <p:stCondLst>
                              <p:cond delay="0"/>
                            </p:stCondLst>
                            <p:childTnLst>
                              <p:par>
                                <p:cTn id="21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14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5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1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  <p:seq concurrent="1" nextAc="seek">
              <p:cTn id="218" restart="whenNotActive" fill="hold" evtFilter="cancelBubble" nodeType="interactiveSeq">
                <p:stCondLst>
                  <p:cond evt="onClick" delay="0">
                    <p:tgtEl>
                      <p:spTgt spid="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9" fill="hold">
                      <p:stCondLst>
                        <p:cond delay="0"/>
                      </p:stCondLst>
                      <p:childTnLst>
                        <p:par>
                          <p:cTn id="220" fill="hold">
                            <p:stCondLst>
                              <p:cond delay="0"/>
                            </p:stCondLst>
                            <p:childTnLst>
                              <p:par>
                                <p:cTn id="22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22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3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2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"/>
                  </p:tgtEl>
                </p:cond>
              </p:nextCondLst>
            </p:seq>
            <p:seq concurrent="1" nextAc="seek">
              <p:cTn id="226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7" fill="hold">
                      <p:stCondLst>
                        <p:cond delay="0"/>
                      </p:stCondLst>
                      <p:childTnLst>
                        <p:par>
                          <p:cTn id="228" fill="hold">
                            <p:stCondLst>
                              <p:cond delay="0"/>
                            </p:stCondLst>
                            <p:childTnLst>
                              <p:par>
                                <p:cTn id="22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30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1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3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  <p:seq concurrent="1" nextAc="seek">
              <p:cTn id="234" restart="whenNotActive" fill="hold" evtFilter="cancelBubble" nodeType="interactiveSeq">
                <p:stCondLst>
                  <p:cond evt="onClick" delay="0">
                    <p:tgtEl>
                      <p:spTgt spid="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5" fill="hold">
                      <p:stCondLst>
                        <p:cond delay="0"/>
                      </p:stCondLst>
                      <p:childTnLst>
                        <p:par>
                          <p:cTn id="236" fill="hold">
                            <p:stCondLst>
                              <p:cond delay="0"/>
                            </p:stCondLst>
                            <p:childTnLst>
                              <p:par>
                                <p:cTn id="23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38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9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4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"/>
                  </p:tgtEl>
                </p:cond>
              </p:nextCondLst>
            </p:seq>
            <p:seq concurrent="1" nextAc="seek">
              <p:cTn id="242" restart="whenNotActive" fill="hold" evtFilter="cancelBubble" nodeType="interactiveSeq">
                <p:stCondLst>
                  <p:cond evt="onClick" delay="0">
                    <p:tgtEl>
                      <p:spTgt spid="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3" fill="hold">
                      <p:stCondLst>
                        <p:cond delay="0"/>
                      </p:stCondLst>
                      <p:childTnLst>
                        <p:par>
                          <p:cTn id="244" fill="hold">
                            <p:stCondLst>
                              <p:cond delay="0"/>
                            </p:stCondLst>
                            <p:childTnLst>
                              <p:par>
                                <p:cTn id="24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46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7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4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"/>
                  </p:tgtEl>
                </p:cond>
              </p:nextCondLst>
            </p:seq>
            <p:seq concurrent="1" nextAc="seek">
              <p:cTn id="250" restart="whenNotActive" fill="hold" evtFilter="cancelBubble" nodeType="interactiveSeq">
                <p:stCondLst>
                  <p:cond evt="onClick" delay="0">
                    <p:tgtEl>
                      <p:spTgt spid="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1" fill="hold">
                      <p:stCondLst>
                        <p:cond delay="0"/>
                      </p:stCondLst>
                      <p:childTnLst>
                        <p:par>
                          <p:cTn id="252" fill="hold">
                            <p:stCondLst>
                              <p:cond delay="0"/>
                            </p:stCondLst>
                            <p:childTnLst>
                              <p:par>
                                <p:cTn id="25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54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5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5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"/>
                  </p:tgtEl>
                </p:cond>
              </p:nextCondLst>
            </p:seq>
            <p:seq concurrent="1" nextAc="seek">
              <p:cTn id="258" restart="whenNotActive" fill="hold" evtFilter="cancelBubble" nodeType="interactiveSeq">
                <p:stCondLst>
                  <p:cond evt="onClick" delay="0">
                    <p:tgtEl>
                      <p:spTgt spid="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9" fill="hold">
                      <p:stCondLst>
                        <p:cond delay="0"/>
                      </p:stCondLst>
                      <p:childTnLst>
                        <p:par>
                          <p:cTn id="260" fill="hold">
                            <p:stCondLst>
                              <p:cond delay="0"/>
                            </p:stCondLst>
                            <p:childTnLst>
                              <p:par>
                                <p:cTn id="26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62" dur="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3" dur="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6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"/>
                  </p:tgtEl>
                </p:cond>
              </p:nextCondLst>
            </p:seq>
            <p:seq concurrent="1" nextAc="seek">
              <p:cTn id="266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7" fill="hold">
                      <p:stCondLst>
                        <p:cond delay="0"/>
                      </p:stCondLst>
                      <p:childTnLst>
                        <p:par>
                          <p:cTn id="268" fill="hold">
                            <p:stCondLst>
                              <p:cond delay="0"/>
                            </p:stCondLst>
                            <p:childTnLst>
                              <p:par>
                                <p:cTn id="26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70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1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7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  <p:seq concurrent="1" nextAc="seek">
              <p:cTn id="274" restart="whenNotActive" fill="hold" evtFilter="cancelBubble" nodeType="interactiveSeq">
                <p:stCondLst>
                  <p:cond evt="onClick" delay="0">
                    <p:tgtEl>
                      <p:spTgt spid="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5" fill="hold">
                      <p:stCondLst>
                        <p:cond delay="0"/>
                      </p:stCondLst>
                      <p:childTnLst>
                        <p:par>
                          <p:cTn id="276" fill="hold">
                            <p:stCondLst>
                              <p:cond delay="0"/>
                            </p:stCondLst>
                            <p:childTnLst>
                              <p:par>
                                <p:cTn id="27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78" dur="5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9" dur="5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8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6"/>
                  </p:tgtEl>
                </p:cond>
              </p:nextCondLst>
            </p:seq>
            <p:seq concurrent="1" nextAc="seek">
              <p:cTn id="282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3" fill="hold">
                      <p:stCondLst>
                        <p:cond delay="0"/>
                      </p:stCondLst>
                      <p:childTnLst>
                        <p:par>
                          <p:cTn id="284" fill="hold">
                            <p:stCondLst>
                              <p:cond delay="0"/>
                            </p:stCondLst>
                            <p:childTnLst>
                              <p:par>
                                <p:cTn id="28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86" dur="5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7" dur="5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8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  <p:seq concurrent="1" nextAc="seek">
              <p:cTn id="290" restart="whenNotActive" fill="hold" evtFilter="cancelBubble" nodeType="interactiveSeq">
                <p:stCondLst>
                  <p:cond evt="onClick" delay="0">
                    <p:tgtEl>
                      <p:spTgt spid="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1" fill="hold">
                      <p:stCondLst>
                        <p:cond delay="0"/>
                      </p:stCondLst>
                      <p:childTnLst>
                        <p:par>
                          <p:cTn id="292" fill="hold">
                            <p:stCondLst>
                              <p:cond delay="0"/>
                            </p:stCondLst>
                            <p:childTnLst>
                              <p:par>
                                <p:cTn id="293" presetID="3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94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5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6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9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00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1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2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03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06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7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8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0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12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3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4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1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18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9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0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2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24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5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6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2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30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1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2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3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36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7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8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3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42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3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4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45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48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9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0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5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54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5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6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5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60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1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2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63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66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7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8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69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72" dur="1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3" dur="1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4" dur="1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75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78" dur="1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9" dur="1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0" dur="1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81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84" dur="1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5" dur="1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6" dur="1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8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90" dur="1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1" dur="1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2" dur="1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93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96" dur="1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7" dur="1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8" dur="1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99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02" dur="1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3" dur="1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4" dur="1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05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08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9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0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11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14" dur="10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5" dur="10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6" dur="10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17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20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1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2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23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26" dur="10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7" dur="10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8" dur="10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29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32" dur="10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3" dur="10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4" dur="10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35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38" dur="10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9" dur="10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0" dur="10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41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44" dur="10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5" dur="10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6" dur="10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47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50" dur="10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1" dur="10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2" dur="10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53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56" dur="10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7" dur="10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8" dur="10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59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62" dur="10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3" dur="10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4" dur="10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65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68" dur="10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9" dur="10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0" dur="10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71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74" dur="10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5" dur="10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6" dur="10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77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80" dur="10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1" dur="10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2" dur="10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83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86" dur="10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7" dur="10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8" dur="10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89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92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3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4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95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98" dur="10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9" dur="10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0" dur="10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01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04" dur="10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5" dur="10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6" dur="10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07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1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2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5" fill="hold">
                            <p:stCondLst>
                              <p:cond delay="1000"/>
                            </p:stCondLst>
                            <p:childTnLst>
                              <p:par>
                                <p:cTn id="516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18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9" fill="hold">
                            <p:stCondLst>
                              <p:cond delay="1500"/>
                            </p:stCondLst>
                            <p:childTnLst>
                              <p:par>
                                <p:cTn id="520" presetID="2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21" dur="500" tmFilter="0, 0; .2, .5; .8, .5; 1, 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22" dur="250" autoRev="1" fill="hold"/>
                                        <p:tgtEl>
                                          <p:spTgt spid="4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"/>
                  </p:tgtEl>
                </p:cond>
              </p:nextCondLst>
            </p:seq>
          </p:childTnLst>
        </p:cTn>
      </p:par>
    </p:tnLst>
    <p:bldLst>
      <p:bldP spid="38" grpId="0" animBg="1"/>
      <p:bldP spid="39" grpId="0" animBg="1"/>
      <p:bldP spid="40" grpId="0" animBg="1"/>
      <p:bldP spid="40" grpId="1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C70DCC91-AC0F-7584-8E71-A050DA2E4DE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23686" y="-354774"/>
            <a:ext cx="2380952" cy="2380952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B694BF3B-91FD-ADDD-07AA-9A38F1E9701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551" y="606278"/>
            <a:ext cx="2380952" cy="2380952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BFBA341D-5F1C-4227-FA01-0BBCD9F320E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23686" y="1519705"/>
            <a:ext cx="2380952" cy="2380952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5D690BCB-D89C-7862-BED2-DAFE191A451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551" y="2479097"/>
            <a:ext cx="2380952" cy="2380952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DE3EFAFC-1B2E-9DFC-8AB3-7368A70FCD3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23686" y="3409914"/>
            <a:ext cx="2380952" cy="2380952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251C476A-6C4A-9048-5375-2A5FD0DE61F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4788" y="3440149"/>
            <a:ext cx="2380952" cy="2380952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0A2EFD36-C421-0B29-5406-155FD3B9D55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4788" y="1565670"/>
            <a:ext cx="2380952" cy="2380952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399047F7-A52D-639A-9AA7-27DF101BEC1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551" y="4365444"/>
            <a:ext cx="2380952" cy="2380952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725EF3DB-9797-09AC-B1C0-DC49469701F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551" y="-1280690"/>
            <a:ext cx="2380952" cy="2380952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FF6A7303-4F01-F9B7-27ED-84F8F186CBD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4788" y="-319017"/>
            <a:ext cx="2380952" cy="2380952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87A064D5-0F71-FE10-3464-33717636ECD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9025" y="638112"/>
            <a:ext cx="2380952" cy="2380952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F3BAC719-425E-E4CD-D425-C26777CBDA4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9025" y="2527343"/>
            <a:ext cx="2380952" cy="2380952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CCA9D421-C79E-90EA-AB69-D922CEE9B0C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73262" y="3488395"/>
            <a:ext cx="2380952" cy="2380952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0E1287AE-DCAD-08F5-2BAF-00FC5FDEB09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73262" y="1613916"/>
            <a:ext cx="2380952" cy="2380952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2E8C83DF-A6E8-F9AA-4F87-F7C93F2B2C2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9025" y="4413690"/>
            <a:ext cx="2380952" cy="2380952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4E349769-F79F-A028-0DEC-5F388A20B60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7687" y="-1240656"/>
            <a:ext cx="2380952" cy="2380952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71D61CE2-5842-D6EC-A8C7-0A4FA06D6C3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91924" y="-278983"/>
            <a:ext cx="2380952" cy="2380952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9F6863F7-57C6-532D-FBBF-75C908E4EE7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6161" y="669190"/>
            <a:ext cx="2380952" cy="2380952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058A3BC8-EADD-9ECA-699D-43072B5C6F5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02515" y="2557833"/>
            <a:ext cx="2380952" cy="2380952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4E42060D-EE4A-8D45-F34F-39D5AE2C37A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9103" y="5315007"/>
            <a:ext cx="2380952" cy="2380952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D0E408CB-FE7E-B5B8-4561-3C931E058A7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19371" y="5290739"/>
            <a:ext cx="2380952" cy="2380952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F346B960-0566-2036-86B7-F3FEDC9FDA6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7258" y="6245433"/>
            <a:ext cx="2380952" cy="2380952"/>
          </a:xfrm>
          <a:prstGeom prst="rect">
            <a:avLst/>
          </a:prstGeom>
        </p:spPr>
      </p:pic>
      <p:pic>
        <p:nvPicPr>
          <p:cNvPr id="24" name="Picture 23">
            <a:extLst>
              <a:ext uri="{FF2B5EF4-FFF2-40B4-BE49-F238E27FC236}">
                <a16:creationId xmlns:a16="http://schemas.microsoft.com/office/drawing/2014/main" id="{6A5F4658-6422-9CDA-1D5D-3D933F24D4A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55964" y="6266301"/>
            <a:ext cx="2380952" cy="2380952"/>
          </a:xfrm>
          <a:prstGeom prst="rect">
            <a:avLst/>
          </a:prstGeom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D243036B-92A8-3A79-D6E9-7F7382F6381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1377" y="-1218291"/>
            <a:ext cx="2380952" cy="2380952"/>
          </a:xfrm>
          <a:prstGeom prst="rect">
            <a:avLst/>
          </a:prstGeom>
        </p:spPr>
      </p:pic>
      <p:pic>
        <p:nvPicPr>
          <p:cNvPr id="26" name="Picture 25">
            <a:extLst>
              <a:ext uri="{FF2B5EF4-FFF2-40B4-BE49-F238E27FC236}">
                <a16:creationId xmlns:a16="http://schemas.microsoft.com/office/drawing/2014/main" id="{97B030BD-D193-4511-3D43-508FB0C8CA9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80201" y="5341772"/>
            <a:ext cx="2380952" cy="2380952"/>
          </a:xfrm>
          <a:prstGeom prst="rect">
            <a:avLst/>
          </a:prstGeom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88C69606-7477-78A1-08E7-CA962D1F62A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92715" y="4436568"/>
            <a:ext cx="2380952" cy="2380952"/>
          </a:xfrm>
          <a:prstGeom prst="rect">
            <a:avLst/>
          </a:prstGeom>
        </p:spPr>
      </p:pic>
      <p:pic>
        <p:nvPicPr>
          <p:cNvPr id="28" name="Picture 27">
            <a:extLst>
              <a:ext uri="{FF2B5EF4-FFF2-40B4-BE49-F238E27FC236}">
                <a16:creationId xmlns:a16="http://schemas.microsoft.com/office/drawing/2014/main" id="{C8EA44CF-C965-EAAE-A68D-243F4D9B7BA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7931" y="6325712"/>
            <a:ext cx="2380952" cy="2380952"/>
          </a:xfrm>
          <a:prstGeom prst="rect">
            <a:avLst/>
          </a:prstGeom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id="{4A83DEE9-D1D8-A09D-E240-B153F0AD11F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30831" y="3488395"/>
            <a:ext cx="2380952" cy="2380952"/>
          </a:xfrm>
          <a:prstGeom prst="rect">
            <a:avLst/>
          </a:prstGeom>
        </p:spPr>
      </p:pic>
      <p:pic>
        <p:nvPicPr>
          <p:cNvPr id="30" name="Picture 29">
            <a:extLst>
              <a:ext uri="{FF2B5EF4-FFF2-40B4-BE49-F238E27FC236}">
                <a16:creationId xmlns:a16="http://schemas.microsoft.com/office/drawing/2014/main" id="{7241D26F-5F94-C5C0-E99D-72B9CCAFE64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7337" y="1609660"/>
            <a:ext cx="2380952" cy="2380952"/>
          </a:xfrm>
          <a:prstGeom prst="rect">
            <a:avLst/>
          </a:prstGeom>
        </p:spPr>
      </p:pic>
      <p:pic>
        <p:nvPicPr>
          <p:cNvPr id="31" name="Picture 30">
            <a:extLst>
              <a:ext uri="{FF2B5EF4-FFF2-40B4-BE49-F238E27FC236}">
                <a16:creationId xmlns:a16="http://schemas.microsoft.com/office/drawing/2014/main" id="{740F9C36-7F25-F736-30EB-76F41B9DBA5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2553" y="-278983"/>
            <a:ext cx="2380952" cy="2380952"/>
          </a:xfrm>
          <a:prstGeom prst="rect">
            <a:avLst/>
          </a:prstGeom>
        </p:spPr>
      </p:pic>
      <p:pic>
        <p:nvPicPr>
          <p:cNvPr id="32" name="Picture 31">
            <a:extLst>
              <a:ext uri="{FF2B5EF4-FFF2-40B4-BE49-F238E27FC236}">
                <a16:creationId xmlns:a16="http://schemas.microsoft.com/office/drawing/2014/main" id="{01E4723D-5C46-A9A7-18A9-7B66B2662EF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77059" y="669505"/>
            <a:ext cx="2380952" cy="2380952"/>
          </a:xfrm>
          <a:prstGeom prst="rect">
            <a:avLst/>
          </a:prstGeom>
        </p:spPr>
      </p:pic>
      <p:pic>
        <p:nvPicPr>
          <p:cNvPr id="33" name="Picture 32">
            <a:extLst>
              <a:ext uri="{FF2B5EF4-FFF2-40B4-BE49-F238E27FC236}">
                <a16:creationId xmlns:a16="http://schemas.microsoft.com/office/drawing/2014/main" id="{0AAE3258-C6BC-25C1-4920-B2117173E1B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6790" y="2551189"/>
            <a:ext cx="2380952" cy="2380952"/>
          </a:xfrm>
          <a:prstGeom prst="rect">
            <a:avLst/>
          </a:prstGeom>
        </p:spPr>
      </p:pic>
      <p:pic>
        <p:nvPicPr>
          <p:cNvPr id="34" name="Picture 33">
            <a:extLst>
              <a:ext uri="{FF2B5EF4-FFF2-40B4-BE49-F238E27FC236}">
                <a16:creationId xmlns:a16="http://schemas.microsoft.com/office/drawing/2014/main" id="{4618F1CF-09C3-13E8-3A14-46CB0CFC5A6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23891" y="5373018"/>
            <a:ext cx="2380952" cy="2380952"/>
          </a:xfrm>
          <a:prstGeom prst="rect">
            <a:avLst/>
          </a:prstGeom>
        </p:spPr>
      </p:pic>
      <p:pic>
        <p:nvPicPr>
          <p:cNvPr id="35" name="Picture 34">
            <a:extLst>
              <a:ext uri="{FF2B5EF4-FFF2-40B4-BE49-F238E27FC236}">
                <a16:creationId xmlns:a16="http://schemas.microsoft.com/office/drawing/2014/main" id="{B2BD53FC-51C6-C44A-2FCB-D4862341DFB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5336" y="4436802"/>
            <a:ext cx="2380952" cy="2380952"/>
          </a:xfrm>
          <a:prstGeom prst="rect">
            <a:avLst/>
          </a:prstGeom>
        </p:spPr>
      </p:pic>
      <p:pic>
        <p:nvPicPr>
          <p:cNvPr id="36" name="Picture 35">
            <a:extLst>
              <a:ext uri="{FF2B5EF4-FFF2-40B4-BE49-F238E27FC236}">
                <a16:creationId xmlns:a16="http://schemas.microsoft.com/office/drawing/2014/main" id="{47E8C11D-AFC1-2183-EF95-32DED38E00C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2475" y="6329190"/>
            <a:ext cx="2380952" cy="2380952"/>
          </a:xfrm>
          <a:prstGeom prst="rect">
            <a:avLst/>
          </a:prstGeom>
        </p:spPr>
      </p:pic>
      <p:pic>
        <p:nvPicPr>
          <p:cNvPr id="37" name="Picture 36">
            <a:extLst>
              <a:ext uri="{FF2B5EF4-FFF2-40B4-BE49-F238E27FC236}">
                <a16:creationId xmlns:a16="http://schemas.microsoft.com/office/drawing/2014/main" id="{1EA6FA0D-FB7B-6F34-DE6E-698D3FC4DA0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7328" y="-1215975"/>
            <a:ext cx="2380952" cy="2380952"/>
          </a:xfrm>
          <a:prstGeom prst="rect">
            <a:avLst/>
          </a:prstGeom>
        </p:spPr>
      </p:pic>
      <p:sp>
        <p:nvSpPr>
          <p:cNvPr id="38" name="Rounded Rectangle 23">
            <a:extLst>
              <a:ext uri="{FF2B5EF4-FFF2-40B4-BE49-F238E27FC236}">
                <a16:creationId xmlns:a16="http://schemas.microsoft.com/office/drawing/2014/main" id="{AB691DED-7392-BC2F-3BBE-03FD822F049D}"/>
              </a:ext>
            </a:extLst>
          </p:cNvPr>
          <p:cNvSpPr/>
          <p:nvPr/>
        </p:nvSpPr>
        <p:spPr>
          <a:xfrm>
            <a:off x="9372254" y="5808347"/>
            <a:ext cx="2514600" cy="723901"/>
          </a:xfrm>
          <a:prstGeom prst="roundRect">
            <a:avLst/>
          </a:prstGeom>
          <a:solidFill>
            <a:schemeClr val="tx1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/>
              <a:t>SHOW</a:t>
            </a:r>
            <a:endParaRPr lang="en-US" b="1" dirty="0"/>
          </a:p>
        </p:txBody>
      </p:sp>
      <p:sp>
        <p:nvSpPr>
          <p:cNvPr id="39" name="Rounded Rectangle 23">
            <a:extLst>
              <a:ext uri="{FF2B5EF4-FFF2-40B4-BE49-F238E27FC236}">
                <a16:creationId xmlns:a16="http://schemas.microsoft.com/office/drawing/2014/main" id="{1C09CD38-5C0C-621B-8C07-CF63DEAEBB9C}"/>
              </a:ext>
            </a:extLst>
          </p:cNvPr>
          <p:cNvSpPr/>
          <p:nvPr/>
        </p:nvSpPr>
        <p:spPr>
          <a:xfrm>
            <a:off x="2652874" y="169959"/>
            <a:ext cx="6886252" cy="1189463"/>
          </a:xfrm>
          <a:prstGeom prst="roundRect">
            <a:avLst/>
          </a:prstGeom>
          <a:solidFill>
            <a:schemeClr val="tx1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0" b="1" dirty="0">
                <a:latin typeface="Quicksand SemiBold" pitchFamily="2" charset="0"/>
                <a:cs typeface="Levenim MT" panose="02010502060101010101" pitchFamily="2" charset="-79"/>
              </a:rPr>
              <a:t>art</a:t>
            </a:r>
          </a:p>
        </p:txBody>
      </p:sp>
      <p:sp>
        <p:nvSpPr>
          <p:cNvPr id="40" name="Rounded Rectangle 23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416A7AB7-3EC8-C3EA-3A99-89AD222D3941}"/>
              </a:ext>
            </a:extLst>
          </p:cNvPr>
          <p:cNvSpPr/>
          <p:nvPr/>
        </p:nvSpPr>
        <p:spPr>
          <a:xfrm>
            <a:off x="9372254" y="5790866"/>
            <a:ext cx="2514600" cy="723901"/>
          </a:xfrm>
          <a:prstGeom prst="roundRect">
            <a:avLst/>
          </a:prstGeom>
          <a:solidFill>
            <a:srgbClr val="00B050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/>
              <a:t>NEXT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7504134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0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>
                      <p:stCondLst>
                        <p:cond delay="0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8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4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" fill="hold">
                      <p:stCondLst>
                        <p:cond delay="0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6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4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58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9" fill="hold">
                      <p:stCondLst>
                        <p:cond delay="0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2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66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7" fill="hold">
                      <p:stCondLst>
                        <p:cond delay="0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0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74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" fill="hold">
                      <p:stCondLst>
                        <p:cond delay="0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8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8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3" fill="hold">
                      <p:stCondLst>
                        <p:cond delay="0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6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90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1" fill="hold">
                      <p:stCondLst>
                        <p:cond delay="0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4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98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9" fill="hold">
                      <p:stCondLst>
                        <p:cond delay="0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2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0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106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7" fill="hold">
                      <p:stCondLst>
                        <p:cond delay="0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0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114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5" fill="hold">
                      <p:stCondLst>
                        <p:cond delay="0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8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2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122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3" fill="hold">
                      <p:stCondLst>
                        <p:cond delay="0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6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2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130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1" fill="hold">
                      <p:stCondLst>
                        <p:cond delay="0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4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138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9" fill="hold">
                      <p:stCondLst>
                        <p:cond delay="0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2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4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146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7" fill="hold">
                      <p:stCondLst>
                        <p:cond delay="0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0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5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154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5" fill="hold">
                      <p:stCondLst>
                        <p:cond delay="0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8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162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3" fill="hold">
                      <p:stCondLst>
                        <p:cond delay="0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6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7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170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1" fill="hold">
                      <p:stCondLst>
                        <p:cond delay="0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74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5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7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178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9" fill="hold">
                      <p:stCondLst>
                        <p:cond delay="0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82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3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8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186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7" fill="hold">
                      <p:stCondLst>
                        <p:cond delay="0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90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1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9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194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5" fill="hold">
                      <p:stCondLst>
                        <p:cond delay="0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98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9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0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202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3" fill="hold">
                      <p:stCondLst>
                        <p:cond delay="0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06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7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0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210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1" fill="hold">
                      <p:stCondLst>
                        <p:cond delay="0"/>
                      </p:stCondLst>
                      <p:childTnLst>
                        <p:par>
                          <p:cTn id="212" fill="hold">
                            <p:stCondLst>
                              <p:cond delay="0"/>
                            </p:stCondLst>
                            <p:childTnLst>
                              <p:par>
                                <p:cTn id="21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14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5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1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  <p:seq concurrent="1" nextAc="seek">
              <p:cTn id="218" restart="whenNotActive" fill="hold" evtFilter="cancelBubble" nodeType="interactiveSeq">
                <p:stCondLst>
                  <p:cond evt="onClick" delay="0">
                    <p:tgtEl>
                      <p:spTgt spid="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9" fill="hold">
                      <p:stCondLst>
                        <p:cond delay="0"/>
                      </p:stCondLst>
                      <p:childTnLst>
                        <p:par>
                          <p:cTn id="220" fill="hold">
                            <p:stCondLst>
                              <p:cond delay="0"/>
                            </p:stCondLst>
                            <p:childTnLst>
                              <p:par>
                                <p:cTn id="22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22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3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2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"/>
                  </p:tgtEl>
                </p:cond>
              </p:nextCondLst>
            </p:seq>
            <p:seq concurrent="1" nextAc="seek">
              <p:cTn id="226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7" fill="hold">
                      <p:stCondLst>
                        <p:cond delay="0"/>
                      </p:stCondLst>
                      <p:childTnLst>
                        <p:par>
                          <p:cTn id="228" fill="hold">
                            <p:stCondLst>
                              <p:cond delay="0"/>
                            </p:stCondLst>
                            <p:childTnLst>
                              <p:par>
                                <p:cTn id="22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30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1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3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  <p:seq concurrent="1" nextAc="seek">
              <p:cTn id="234" restart="whenNotActive" fill="hold" evtFilter="cancelBubble" nodeType="interactiveSeq">
                <p:stCondLst>
                  <p:cond evt="onClick" delay="0">
                    <p:tgtEl>
                      <p:spTgt spid="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5" fill="hold">
                      <p:stCondLst>
                        <p:cond delay="0"/>
                      </p:stCondLst>
                      <p:childTnLst>
                        <p:par>
                          <p:cTn id="236" fill="hold">
                            <p:stCondLst>
                              <p:cond delay="0"/>
                            </p:stCondLst>
                            <p:childTnLst>
                              <p:par>
                                <p:cTn id="23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38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9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4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"/>
                  </p:tgtEl>
                </p:cond>
              </p:nextCondLst>
            </p:seq>
            <p:seq concurrent="1" nextAc="seek">
              <p:cTn id="242" restart="whenNotActive" fill="hold" evtFilter="cancelBubble" nodeType="interactiveSeq">
                <p:stCondLst>
                  <p:cond evt="onClick" delay="0">
                    <p:tgtEl>
                      <p:spTgt spid="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3" fill="hold">
                      <p:stCondLst>
                        <p:cond delay="0"/>
                      </p:stCondLst>
                      <p:childTnLst>
                        <p:par>
                          <p:cTn id="244" fill="hold">
                            <p:stCondLst>
                              <p:cond delay="0"/>
                            </p:stCondLst>
                            <p:childTnLst>
                              <p:par>
                                <p:cTn id="24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46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7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4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"/>
                  </p:tgtEl>
                </p:cond>
              </p:nextCondLst>
            </p:seq>
            <p:seq concurrent="1" nextAc="seek">
              <p:cTn id="250" restart="whenNotActive" fill="hold" evtFilter="cancelBubble" nodeType="interactiveSeq">
                <p:stCondLst>
                  <p:cond evt="onClick" delay="0">
                    <p:tgtEl>
                      <p:spTgt spid="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1" fill="hold">
                      <p:stCondLst>
                        <p:cond delay="0"/>
                      </p:stCondLst>
                      <p:childTnLst>
                        <p:par>
                          <p:cTn id="252" fill="hold">
                            <p:stCondLst>
                              <p:cond delay="0"/>
                            </p:stCondLst>
                            <p:childTnLst>
                              <p:par>
                                <p:cTn id="25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54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5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5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"/>
                  </p:tgtEl>
                </p:cond>
              </p:nextCondLst>
            </p:seq>
            <p:seq concurrent="1" nextAc="seek">
              <p:cTn id="258" restart="whenNotActive" fill="hold" evtFilter="cancelBubble" nodeType="interactiveSeq">
                <p:stCondLst>
                  <p:cond evt="onClick" delay="0">
                    <p:tgtEl>
                      <p:spTgt spid="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9" fill="hold">
                      <p:stCondLst>
                        <p:cond delay="0"/>
                      </p:stCondLst>
                      <p:childTnLst>
                        <p:par>
                          <p:cTn id="260" fill="hold">
                            <p:stCondLst>
                              <p:cond delay="0"/>
                            </p:stCondLst>
                            <p:childTnLst>
                              <p:par>
                                <p:cTn id="26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62" dur="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3" dur="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6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"/>
                  </p:tgtEl>
                </p:cond>
              </p:nextCondLst>
            </p:seq>
            <p:seq concurrent="1" nextAc="seek">
              <p:cTn id="266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7" fill="hold">
                      <p:stCondLst>
                        <p:cond delay="0"/>
                      </p:stCondLst>
                      <p:childTnLst>
                        <p:par>
                          <p:cTn id="268" fill="hold">
                            <p:stCondLst>
                              <p:cond delay="0"/>
                            </p:stCondLst>
                            <p:childTnLst>
                              <p:par>
                                <p:cTn id="26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70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1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7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  <p:seq concurrent="1" nextAc="seek">
              <p:cTn id="274" restart="whenNotActive" fill="hold" evtFilter="cancelBubble" nodeType="interactiveSeq">
                <p:stCondLst>
                  <p:cond evt="onClick" delay="0">
                    <p:tgtEl>
                      <p:spTgt spid="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5" fill="hold">
                      <p:stCondLst>
                        <p:cond delay="0"/>
                      </p:stCondLst>
                      <p:childTnLst>
                        <p:par>
                          <p:cTn id="276" fill="hold">
                            <p:stCondLst>
                              <p:cond delay="0"/>
                            </p:stCondLst>
                            <p:childTnLst>
                              <p:par>
                                <p:cTn id="27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78" dur="5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9" dur="5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8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6"/>
                  </p:tgtEl>
                </p:cond>
              </p:nextCondLst>
            </p:seq>
            <p:seq concurrent="1" nextAc="seek">
              <p:cTn id="282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3" fill="hold">
                      <p:stCondLst>
                        <p:cond delay="0"/>
                      </p:stCondLst>
                      <p:childTnLst>
                        <p:par>
                          <p:cTn id="284" fill="hold">
                            <p:stCondLst>
                              <p:cond delay="0"/>
                            </p:stCondLst>
                            <p:childTnLst>
                              <p:par>
                                <p:cTn id="28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86" dur="5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7" dur="5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8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  <p:seq concurrent="1" nextAc="seek">
              <p:cTn id="290" restart="whenNotActive" fill="hold" evtFilter="cancelBubble" nodeType="interactiveSeq">
                <p:stCondLst>
                  <p:cond evt="onClick" delay="0">
                    <p:tgtEl>
                      <p:spTgt spid="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1" fill="hold">
                      <p:stCondLst>
                        <p:cond delay="0"/>
                      </p:stCondLst>
                      <p:childTnLst>
                        <p:par>
                          <p:cTn id="292" fill="hold">
                            <p:stCondLst>
                              <p:cond delay="0"/>
                            </p:stCondLst>
                            <p:childTnLst>
                              <p:par>
                                <p:cTn id="293" presetID="3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94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5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6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9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00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1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2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03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06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7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8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0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12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3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4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1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18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9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0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2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24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5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6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2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30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1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2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3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36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7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8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3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42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3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4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45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48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9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0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5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54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5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6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5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60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1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2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63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66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7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8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69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72" dur="1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3" dur="1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4" dur="1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75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78" dur="1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9" dur="1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0" dur="1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81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84" dur="1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5" dur="1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6" dur="1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8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90" dur="1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1" dur="1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2" dur="1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93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96" dur="1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7" dur="1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8" dur="1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99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02" dur="1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3" dur="1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4" dur="1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05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08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9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0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11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14" dur="10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5" dur="10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6" dur="10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17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20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1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2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23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26" dur="10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7" dur="10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8" dur="10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29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32" dur="10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3" dur="10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4" dur="10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35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38" dur="10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9" dur="10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0" dur="10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41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44" dur="10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5" dur="10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6" dur="10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47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50" dur="10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1" dur="10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2" dur="10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53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56" dur="10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7" dur="10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8" dur="10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59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62" dur="10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3" dur="10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4" dur="10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65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68" dur="10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9" dur="10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0" dur="10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71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74" dur="10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5" dur="10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6" dur="10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77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80" dur="10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1" dur="10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2" dur="10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83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86" dur="10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7" dur="10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8" dur="10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89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92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3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4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95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98" dur="10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9" dur="10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0" dur="10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01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04" dur="10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5" dur="10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6" dur="10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07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1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2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5" fill="hold">
                            <p:stCondLst>
                              <p:cond delay="1000"/>
                            </p:stCondLst>
                            <p:childTnLst>
                              <p:par>
                                <p:cTn id="516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18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9" fill="hold">
                            <p:stCondLst>
                              <p:cond delay="1500"/>
                            </p:stCondLst>
                            <p:childTnLst>
                              <p:par>
                                <p:cTn id="520" presetID="2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21" dur="500" tmFilter="0, 0; .2, .5; .8, .5; 1, 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22" dur="250" autoRev="1" fill="hold"/>
                                        <p:tgtEl>
                                          <p:spTgt spid="4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"/>
                  </p:tgtEl>
                </p:cond>
              </p:nextCondLst>
            </p:seq>
          </p:childTnLst>
        </p:cTn>
      </p:par>
    </p:tnLst>
    <p:bldLst>
      <p:bldP spid="38" grpId="0" animBg="1"/>
      <p:bldP spid="39" grpId="0" animBg="1"/>
      <p:bldP spid="40" grpId="0" animBg="1"/>
      <p:bldP spid="40" grpId="1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21C3F980-D812-A7D4-B78C-FC46311E010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23686" y="-354774"/>
            <a:ext cx="2380952" cy="2380952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FE1F61D5-F2C6-68A9-76CB-4A873B276EA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551" y="606278"/>
            <a:ext cx="2380952" cy="2380952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0CEB4899-33F3-1EDC-3AA5-2C15CFD6131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23686" y="1519705"/>
            <a:ext cx="2380952" cy="2380952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D673F857-5C40-1C7E-4B96-999F2FCBA5A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551" y="2479097"/>
            <a:ext cx="2380952" cy="2380952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1A66ABAD-D9B1-A6D2-4C27-DE691BD3058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23686" y="3409914"/>
            <a:ext cx="2380952" cy="2380952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FFF4DC66-03B2-817C-AE2F-04883641B20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4788" y="3440149"/>
            <a:ext cx="2380952" cy="2380952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D651FE7B-C9AC-15E1-6AC3-485190D4306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4788" y="1565670"/>
            <a:ext cx="2380952" cy="2380952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A773D5F9-4FD6-7DF3-E235-64690B19475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551" y="4365444"/>
            <a:ext cx="2380952" cy="2380952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4FDEE173-AB09-9B17-64F5-108BBD45E12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551" y="-1280690"/>
            <a:ext cx="2380952" cy="2380952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16FACFDA-FF0A-DF29-9EBC-DADF72A3A7B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4788" y="-319017"/>
            <a:ext cx="2380952" cy="2380952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A74A804E-B77C-76C9-CB9A-91AD9A42AEE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9025" y="638112"/>
            <a:ext cx="2380952" cy="2380952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E93643FD-AA70-868E-8A09-D1F4F6911AB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9025" y="2527343"/>
            <a:ext cx="2380952" cy="2380952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D41AD3C9-BBF8-A7F6-31FA-3F52A81DF20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73262" y="3488395"/>
            <a:ext cx="2380952" cy="2380952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2F178D47-45D1-F108-653E-74FF4949BB1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73262" y="1613916"/>
            <a:ext cx="2380952" cy="2380952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3F1EC381-163C-8E50-27BA-92020AD8710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9025" y="4413690"/>
            <a:ext cx="2380952" cy="2380952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1038CDD9-9D42-DA76-88E7-1800730B864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7687" y="-1240656"/>
            <a:ext cx="2380952" cy="2380952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CD150F05-4C65-A31C-DEBD-672830AC053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91924" y="-278983"/>
            <a:ext cx="2380952" cy="2380952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453F677E-D9FF-B600-C767-351F2844FD9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6161" y="669190"/>
            <a:ext cx="2380952" cy="2380952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2A851E9B-2882-3A03-62F7-0177DBF5AE8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02515" y="2557833"/>
            <a:ext cx="2380952" cy="2380952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D32355F4-2D39-A826-2AA9-719281EBE04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9103" y="5315007"/>
            <a:ext cx="2380952" cy="2380952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BE8BF37F-8FA7-365C-155A-74ED820F19E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19371" y="5290739"/>
            <a:ext cx="2380952" cy="2380952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FF56E90F-56DA-5FDB-D451-4737C81BC2B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7258" y="6245433"/>
            <a:ext cx="2380952" cy="2380952"/>
          </a:xfrm>
          <a:prstGeom prst="rect">
            <a:avLst/>
          </a:prstGeom>
        </p:spPr>
      </p:pic>
      <p:pic>
        <p:nvPicPr>
          <p:cNvPr id="24" name="Picture 23">
            <a:extLst>
              <a:ext uri="{FF2B5EF4-FFF2-40B4-BE49-F238E27FC236}">
                <a16:creationId xmlns:a16="http://schemas.microsoft.com/office/drawing/2014/main" id="{34F1F3A5-E742-09BF-A90F-95104858B91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55964" y="6266301"/>
            <a:ext cx="2380952" cy="2380952"/>
          </a:xfrm>
          <a:prstGeom prst="rect">
            <a:avLst/>
          </a:prstGeom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20989334-9388-99C3-229C-73FC4CDEA75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1377" y="-1218291"/>
            <a:ext cx="2380952" cy="2380952"/>
          </a:xfrm>
          <a:prstGeom prst="rect">
            <a:avLst/>
          </a:prstGeom>
        </p:spPr>
      </p:pic>
      <p:pic>
        <p:nvPicPr>
          <p:cNvPr id="26" name="Picture 25">
            <a:extLst>
              <a:ext uri="{FF2B5EF4-FFF2-40B4-BE49-F238E27FC236}">
                <a16:creationId xmlns:a16="http://schemas.microsoft.com/office/drawing/2014/main" id="{AA38988B-F53B-BAF9-B58A-66E029642A2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80201" y="5341772"/>
            <a:ext cx="2380952" cy="2380952"/>
          </a:xfrm>
          <a:prstGeom prst="rect">
            <a:avLst/>
          </a:prstGeom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8F35384A-CADD-7374-2A71-C38A80E3A83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92715" y="4436568"/>
            <a:ext cx="2380952" cy="2380952"/>
          </a:xfrm>
          <a:prstGeom prst="rect">
            <a:avLst/>
          </a:prstGeom>
        </p:spPr>
      </p:pic>
      <p:pic>
        <p:nvPicPr>
          <p:cNvPr id="28" name="Picture 27">
            <a:extLst>
              <a:ext uri="{FF2B5EF4-FFF2-40B4-BE49-F238E27FC236}">
                <a16:creationId xmlns:a16="http://schemas.microsoft.com/office/drawing/2014/main" id="{500F1042-0638-97EA-8C30-6CF300CA612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7931" y="6325712"/>
            <a:ext cx="2380952" cy="2380952"/>
          </a:xfrm>
          <a:prstGeom prst="rect">
            <a:avLst/>
          </a:prstGeom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id="{0A0E9426-B001-02AB-1672-FF42B9CAEFF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30831" y="3488395"/>
            <a:ext cx="2380952" cy="2380952"/>
          </a:xfrm>
          <a:prstGeom prst="rect">
            <a:avLst/>
          </a:prstGeom>
        </p:spPr>
      </p:pic>
      <p:pic>
        <p:nvPicPr>
          <p:cNvPr id="30" name="Picture 29">
            <a:extLst>
              <a:ext uri="{FF2B5EF4-FFF2-40B4-BE49-F238E27FC236}">
                <a16:creationId xmlns:a16="http://schemas.microsoft.com/office/drawing/2014/main" id="{8714C1B0-7C12-376D-5CA2-A6CA715D3BE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7337" y="1609660"/>
            <a:ext cx="2380952" cy="2380952"/>
          </a:xfrm>
          <a:prstGeom prst="rect">
            <a:avLst/>
          </a:prstGeom>
        </p:spPr>
      </p:pic>
      <p:pic>
        <p:nvPicPr>
          <p:cNvPr id="31" name="Picture 30">
            <a:extLst>
              <a:ext uri="{FF2B5EF4-FFF2-40B4-BE49-F238E27FC236}">
                <a16:creationId xmlns:a16="http://schemas.microsoft.com/office/drawing/2014/main" id="{AF4D30E6-D8E5-57EB-C3AD-7DC59813622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2553" y="-278983"/>
            <a:ext cx="2380952" cy="2380952"/>
          </a:xfrm>
          <a:prstGeom prst="rect">
            <a:avLst/>
          </a:prstGeom>
        </p:spPr>
      </p:pic>
      <p:pic>
        <p:nvPicPr>
          <p:cNvPr id="32" name="Picture 31">
            <a:extLst>
              <a:ext uri="{FF2B5EF4-FFF2-40B4-BE49-F238E27FC236}">
                <a16:creationId xmlns:a16="http://schemas.microsoft.com/office/drawing/2014/main" id="{5809A4F6-C351-620C-3F8B-2CFA5B6387C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77059" y="669505"/>
            <a:ext cx="2380952" cy="2380952"/>
          </a:xfrm>
          <a:prstGeom prst="rect">
            <a:avLst/>
          </a:prstGeom>
        </p:spPr>
      </p:pic>
      <p:pic>
        <p:nvPicPr>
          <p:cNvPr id="33" name="Picture 32">
            <a:extLst>
              <a:ext uri="{FF2B5EF4-FFF2-40B4-BE49-F238E27FC236}">
                <a16:creationId xmlns:a16="http://schemas.microsoft.com/office/drawing/2014/main" id="{A60AAC42-0B3F-0D42-E0FA-CD6F84BCC45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6790" y="2551189"/>
            <a:ext cx="2380952" cy="2380952"/>
          </a:xfrm>
          <a:prstGeom prst="rect">
            <a:avLst/>
          </a:prstGeom>
        </p:spPr>
      </p:pic>
      <p:pic>
        <p:nvPicPr>
          <p:cNvPr id="34" name="Picture 33">
            <a:extLst>
              <a:ext uri="{FF2B5EF4-FFF2-40B4-BE49-F238E27FC236}">
                <a16:creationId xmlns:a16="http://schemas.microsoft.com/office/drawing/2014/main" id="{0EFE5C41-4E0F-1A86-B03A-2598A24647A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23891" y="5373018"/>
            <a:ext cx="2380952" cy="2380952"/>
          </a:xfrm>
          <a:prstGeom prst="rect">
            <a:avLst/>
          </a:prstGeom>
        </p:spPr>
      </p:pic>
      <p:pic>
        <p:nvPicPr>
          <p:cNvPr id="35" name="Picture 34">
            <a:extLst>
              <a:ext uri="{FF2B5EF4-FFF2-40B4-BE49-F238E27FC236}">
                <a16:creationId xmlns:a16="http://schemas.microsoft.com/office/drawing/2014/main" id="{FD49D74C-E450-BD12-29B2-8A7E662817D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5336" y="4436802"/>
            <a:ext cx="2380952" cy="2380952"/>
          </a:xfrm>
          <a:prstGeom prst="rect">
            <a:avLst/>
          </a:prstGeom>
        </p:spPr>
      </p:pic>
      <p:pic>
        <p:nvPicPr>
          <p:cNvPr id="36" name="Picture 35">
            <a:extLst>
              <a:ext uri="{FF2B5EF4-FFF2-40B4-BE49-F238E27FC236}">
                <a16:creationId xmlns:a16="http://schemas.microsoft.com/office/drawing/2014/main" id="{E04A60D1-895A-08D9-6F0E-D4DF2767697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2475" y="6329190"/>
            <a:ext cx="2380952" cy="2380952"/>
          </a:xfrm>
          <a:prstGeom prst="rect">
            <a:avLst/>
          </a:prstGeom>
        </p:spPr>
      </p:pic>
      <p:pic>
        <p:nvPicPr>
          <p:cNvPr id="37" name="Picture 36">
            <a:extLst>
              <a:ext uri="{FF2B5EF4-FFF2-40B4-BE49-F238E27FC236}">
                <a16:creationId xmlns:a16="http://schemas.microsoft.com/office/drawing/2014/main" id="{596C0D79-D29A-7E53-2162-8FD8BA8968A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7328" y="-1215975"/>
            <a:ext cx="2380952" cy="2380952"/>
          </a:xfrm>
          <a:prstGeom prst="rect">
            <a:avLst/>
          </a:prstGeom>
        </p:spPr>
      </p:pic>
      <p:sp>
        <p:nvSpPr>
          <p:cNvPr id="38" name="Rounded Rectangle 23">
            <a:extLst>
              <a:ext uri="{FF2B5EF4-FFF2-40B4-BE49-F238E27FC236}">
                <a16:creationId xmlns:a16="http://schemas.microsoft.com/office/drawing/2014/main" id="{EE25AD52-4560-EB19-EE55-7C51C4E17F0B}"/>
              </a:ext>
            </a:extLst>
          </p:cNvPr>
          <p:cNvSpPr/>
          <p:nvPr/>
        </p:nvSpPr>
        <p:spPr>
          <a:xfrm>
            <a:off x="9372254" y="5808347"/>
            <a:ext cx="2514600" cy="723901"/>
          </a:xfrm>
          <a:prstGeom prst="roundRect">
            <a:avLst/>
          </a:prstGeom>
          <a:solidFill>
            <a:schemeClr val="tx1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/>
              <a:t>SHOW</a:t>
            </a:r>
            <a:endParaRPr lang="en-US" b="1" dirty="0"/>
          </a:p>
        </p:txBody>
      </p:sp>
      <p:sp>
        <p:nvSpPr>
          <p:cNvPr id="39" name="Rounded Rectangle 23">
            <a:extLst>
              <a:ext uri="{FF2B5EF4-FFF2-40B4-BE49-F238E27FC236}">
                <a16:creationId xmlns:a16="http://schemas.microsoft.com/office/drawing/2014/main" id="{0E7A8BE3-DC5B-C618-509E-14F344A26FC0}"/>
              </a:ext>
            </a:extLst>
          </p:cNvPr>
          <p:cNvSpPr/>
          <p:nvPr/>
        </p:nvSpPr>
        <p:spPr>
          <a:xfrm>
            <a:off x="2652874" y="169959"/>
            <a:ext cx="6886252" cy="1189463"/>
          </a:xfrm>
          <a:prstGeom prst="roundRect">
            <a:avLst/>
          </a:prstGeom>
          <a:solidFill>
            <a:schemeClr val="tx1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0" b="1" dirty="0">
                <a:latin typeface="Quicksand SemiBold" pitchFamily="2" charset="0"/>
                <a:cs typeface="Levenim MT" panose="02010502060101010101" pitchFamily="2" charset="-79"/>
              </a:rPr>
              <a:t>science</a:t>
            </a:r>
          </a:p>
        </p:txBody>
      </p:sp>
      <p:sp>
        <p:nvSpPr>
          <p:cNvPr id="40" name="Rounded Rectangle 23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9E533909-6175-365E-032A-FD7A20482E42}"/>
              </a:ext>
            </a:extLst>
          </p:cNvPr>
          <p:cNvSpPr/>
          <p:nvPr/>
        </p:nvSpPr>
        <p:spPr>
          <a:xfrm>
            <a:off x="9372254" y="5790866"/>
            <a:ext cx="2514600" cy="723901"/>
          </a:xfrm>
          <a:prstGeom prst="roundRect">
            <a:avLst/>
          </a:prstGeom>
          <a:solidFill>
            <a:srgbClr val="00B050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/>
              <a:t>NEXT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42869958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0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>
                      <p:stCondLst>
                        <p:cond delay="0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8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4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" fill="hold">
                      <p:stCondLst>
                        <p:cond delay="0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6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4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58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9" fill="hold">
                      <p:stCondLst>
                        <p:cond delay="0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2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66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7" fill="hold">
                      <p:stCondLst>
                        <p:cond delay="0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0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74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" fill="hold">
                      <p:stCondLst>
                        <p:cond delay="0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8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8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3" fill="hold">
                      <p:stCondLst>
                        <p:cond delay="0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6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90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1" fill="hold">
                      <p:stCondLst>
                        <p:cond delay="0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4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98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9" fill="hold">
                      <p:stCondLst>
                        <p:cond delay="0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2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0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106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7" fill="hold">
                      <p:stCondLst>
                        <p:cond delay="0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0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114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5" fill="hold">
                      <p:stCondLst>
                        <p:cond delay="0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8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2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122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3" fill="hold">
                      <p:stCondLst>
                        <p:cond delay="0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6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2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130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1" fill="hold">
                      <p:stCondLst>
                        <p:cond delay="0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4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138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9" fill="hold">
                      <p:stCondLst>
                        <p:cond delay="0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2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4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146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7" fill="hold">
                      <p:stCondLst>
                        <p:cond delay="0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0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5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154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5" fill="hold">
                      <p:stCondLst>
                        <p:cond delay="0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8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162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3" fill="hold">
                      <p:stCondLst>
                        <p:cond delay="0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6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7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170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1" fill="hold">
                      <p:stCondLst>
                        <p:cond delay="0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74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5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7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178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9" fill="hold">
                      <p:stCondLst>
                        <p:cond delay="0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82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3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8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186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7" fill="hold">
                      <p:stCondLst>
                        <p:cond delay="0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90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1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9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194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5" fill="hold">
                      <p:stCondLst>
                        <p:cond delay="0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98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9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0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202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3" fill="hold">
                      <p:stCondLst>
                        <p:cond delay="0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06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7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0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210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1" fill="hold">
                      <p:stCondLst>
                        <p:cond delay="0"/>
                      </p:stCondLst>
                      <p:childTnLst>
                        <p:par>
                          <p:cTn id="212" fill="hold">
                            <p:stCondLst>
                              <p:cond delay="0"/>
                            </p:stCondLst>
                            <p:childTnLst>
                              <p:par>
                                <p:cTn id="21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14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5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1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  <p:seq concurrent="1" nextAc="seek">
              <p:cTn id="218" restart="whenNotActive" fill="hold" evtFilter="cancelBubble" nodeType="interactiveSeq">
                <p:stCondLst>
                  <p:cond evt="onClick" delay="0">
                    <p:tgtEl>
                      <p:spTgt spid="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9" fill="hold">
                      <p:stCondLst>
                        <p:cond delay="0"/>
                      </p:stCondLst>
                      <p:childTnLst>
                        <p:par>
                          <p:cTn id="220" fill="hold">
                            <p:stCondLst>
                              <p:cond delay="0"/>
                            </p:stCondLst>
                            <p:childTnLst>
                              <p:par>
                                <p:cTn id="22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22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3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2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"/>
                  </p:tgtEl>
                </p:cond>
              </p:nextCondLst>
            </p:seq>
            <p:seq concurrent="1" nextAc="seek">
              <p:cTn id="226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7" fill="hold">
                      <p:stCondLst>
                        <p:cond delay="0"/>
                      </p:stCondLst>
                      <p:childTnLst>
                        <p:par>
                          <p:cTn id="228" fill="hold">
                            <p:stCondLst>
                              <p:cond delay="0"/>
                            </p:stCondLst>
                            <p:childTnLst>
                              <p:par>
                                <p:cTn id="22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30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1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3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  <p:seq concurrent="1" nextAc="seek">
              <p:cTn id="234" restart="whenNotActive" fill="hold" evtFilter="cancelBubble" nodeType="interactiveSeq">
                <p:stCondLst>
                  <p:cond evt="onClick" delay="0">
                    <p:tgtEl>
                      <p:spTgt spid="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5" fill="hold">
                      <p:stCondLst>
                        <p:cond delay="0"/>
                      </p:stCondLst>
                      <p:childTnLst>
                        <p:par>
                          <p:cTn id="236" fill="hold">
                            <p:stCondLst>
                              <p:cond delay="0"/>
                            </p:stCondLst>
                            <p:childTnLst>
                              <p:par>
                                <p:cTn id="23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38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9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4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"/>
                  </p:tgtEl>
                </p:cond>
              </p:nextCondLst>
            </p:seq>
            <p:seq concurrent="1" nextAc="seek">
              <p:cTn id="242" restart="whenNotActive" fill="hold" evtFilter="cancelBubble" nodeType="interactiveSeq">
                <p:stCondLst>
                  <p:cond evt="onClick" delay="0">
                    <p:tgtEl>
                      <p:spTgt spid="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3" fill="hold">
                      <p:stCondLst>
                        <p:cond delay="0"/>
                      </p:stCondLst>
                      <p:childTnLst>
                        <p:par>
                          <p:cTn id="244" fill="hold">
                            <p:stCondLst>
                              <p:cond delay="0"/>
                            </p:stCondLst>
                            <p:childTnLst>
                              <p:par>
                                <p:cTn id="24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46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7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4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"/>
                  </p:tgtEl>
                </p:cond>
              </p:nextCondLst>
            </p:seq>
            <p:seq concurrent="1" nextAc="seek">
              <p:cTn id="250" restart="whenNotActive" fill="hold" evtFilter="cancelBubble" nodeType="interactiveSeq">
                <p:stCondLst>
                  <p:cond evt="onClick" delay="0">
                    <p:tgtEl>
                      <p:spTgt spid="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1" fill="hold">
                      <p:stCondLst>
                        <p:cond delay="0"/>
                      </p:stCondLst>
                      <p:childTnLst>
                        <p:par>
                          <p:cTn id="252" fill="hold">
                            <p:stCondLst>
                              <p:cond delay="0"/>
                            </p:stCondLst>
                            <p:childTnLst>
                              <p:par>
                                <p:cTn id="25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54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5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5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"/>
                  </p:tgtEl>
                </p:cond>
              </p:nextCondLst>
            </p:seq>
            <p:seq concurrent="1" nextAc="seek">
              <p:cTn id="258" restart="whenNotActive" fill="hold" evtFilter="cancelBubble" nodeType="interactiveSeq">
                <p:stCondLst>
                  <p:cond evt="onClick" delay="0">
                    <p:tgtEl>
                      <p:spTgt spid="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9" fill="hold">
                      <p:stCondLst>
                        <p:cond delay="0"/>
                      </p:stCondLst>
                      <p:childTnLst>
                        <p:par>
                          <p:cTn id="260" fill="hold">
                            <p:stCondLst>
                              <p:cond delay="0"/>
                            </p:stCondLst>
                            <p:childTnLst>
                              <p:par>
                                <p:cTn id="26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62" dur="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3" dur="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6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"/>
                  </p:tgtEl>
                </p:cond>
              </p:nextCondLst>
            </p:seq>
            <p:seq concurrent="1" nextAc="seek">
              <p:cTn id="266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7" fill="hold">
                      <p:stCondLst>
                        <p:cond delay="0"/>
                      </p:stCondLst>
                      <p:childTnLst>
                        <p:par>
                          <p:cTn id="268" fill="hold">
                            <p:stCondLst>
                              <p:cond delay="0"/>
                            </p:stCondLst>
                            <p:childTnLst>
                              <p:par>
                                <p:cTn id="26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70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1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7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  <p:seq concurrent="1" nextAc="seek">
              <p:cTn id="274" restart="whenNotActive" fill="hold" evtFilter="cancelBubble" nodeType="interactiveSeq">
                <p:stCondLst>
                  <p:cond evt="onClick" delay="0">
                    <p:tgtEl>
                      <p:spTgt spid="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5" fill="hold">
                      <p:stCondLst>
                        <p:cond delay="0"/>
                      </p:stCondLst>
                      <p:childTnLst>
                        <p:par>
                          <p:cTn id="276" fill="hold">
                            <p:stCondLst>
                              <p:cond delay="0"/>
                            </p:stCondLst>
                            <p:childTnLst>
                              <p:par>
                                <p:cTn id="27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78" dur="5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9" dur="5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8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6"/>
                  </p:tgtEl>
                </p:cond>
              </p:nextCondLst>
            </p:seq>
            <p:seq concurrent="1" nextAc="seek">
              <p:cTn id="282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3" fill="hold">
                      <p:stCondLst>
                        <p:cond delay="0"/>
                      </p:stCondLst>
                      <p:childTnLst>
                        <p:par>
                          <p:cTn id="284" fill="hold">
                            <p:stCondLst>
                              <p:cond delay="0"/>
                            </p:stCondLst>
                            <p:childTnLst>
                              <p:par>
                                <p:cTn id="28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86" dur="5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7" dur="5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8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  <p:seq concurrent="1" nextAc="seek">
              <p:cTn id="290" restart="whenNotActive" fill="hold" evtFilter="cancelBubble" nodeType="interactiveSeq">
                <p:stCondLst>
                  <p:cond evt="onClick" delay="0">
                    <p:tgtEl>
                      <p:spTgt spid="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1" fill="hold">
                      <p:stCondLst>
                        <p:cond delay="0"/>
                      </p:stCondLst>
                      <p:childTnLst>
                        <p:par>
                          <p:cTn id="292" fill="hold">
                            <p:stCondLst>
                              <p:cond delay="0"/>
                            </p:stCondLst>
                            <p:childTnLst>
                              <p:par>
                                <p:cTn id="293" presetID="3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94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5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6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9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00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1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2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03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06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7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8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0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12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3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4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1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18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9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0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2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24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5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6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2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30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1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2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3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36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7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8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3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42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3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4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45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48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9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0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5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54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5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6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5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60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1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2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63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66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7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8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69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72" dur="1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3" dur="1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4" dur="1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75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78" dur="1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9" dur="1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0" dur="1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81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84" dur="1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5" dur="1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6" dur="1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8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90" dur="1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1" dur="1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2" dur="1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93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96" dur="1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7" dur="1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8" dur="1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99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02" dur="1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3" dur="1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4" dur="1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05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08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9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0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11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14" dur="10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5" dur="10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6" dur="10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17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20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1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2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23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26" dur="10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7" dur="10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8" dur="10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29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32" dur="10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3" dur="10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4" dur="10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35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38" dur="10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9" dur="10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0" dur="10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41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44" dur="10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5" dur="10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6" dur="10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47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50" dur="10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1" dur="10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2" dur="10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53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56" dur="10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7" dur="10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8" dur="10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59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62" dur="10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3" dur="10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4" dur="10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65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68" dur="10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9" dur="10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0" dur="10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71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74" dur="10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5" dur="10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6" dur="10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77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80" dur="10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1" dur="10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2" dur="10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83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86" dur="10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7" dur="10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8" dur="10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89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92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3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4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95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98" dur="10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9" dur="10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0" dur="10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01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04" dur="10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5" dur="10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6" dur="10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07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1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2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5" fill="hold">
                            <p:stCondLst>
                              <p:cond delay="1000"/>
                            </p:stCondLst>
                            <p:childTnLst>
                              <p:par>
                                <p:cTn id="516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18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9" fill="hold">
                            <p:stCondLst>
                              <p:cond delay="1500"/>
                            </p:stCondLst>
                            <p:childTnLst>
                              <p:par>
                                <p:cTn id="520" presetID="2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21" dur="500" tmFilter="0, 0; .2, .5; .8, .5; 1, 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22" dur="250" autoRev="1" fill="hold"/>
                                        <p:tgtEl>
                                          <p:spTgt spid="4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"/>
                  </p:tgtEl>
                </p:cond>
              </p:nextCondLst>
            </p:seq>
          </p:childTnLst>
        </p:cTn>
      </p:par>
    </p:tnLst>
    <p:bldLst>
      <p:bldP spid="38" grpId="0" animBg="1"/>
      <p:bldP spid="39" grpId="0" animBg="1"/>
      <p:bldP spid="40" grpId="0" animBg="1"/>
      <p:bldP spid="40" grpId="1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9145D618-5E95-CCF3-45B1-A457C2D9EBE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23686" y="-354774"/>
            <a:ext cx="2380952" cy="2380952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A119FC31-EB1F-519C-35D4-F49DC335F42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551" y="606278"/>
            <a:ext cx="2380952" cy="2380952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E30C789D-66A9-A210-81E5-9CBA1EBDCB5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23686" y="1519705"/>
            <a:ext cx="2380952" cy="2380952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289D0671-48C1-1798-A7EE-93D3A4EDEEA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551" y="2479097"/>
            <a:ext cx="2380952" cy="2380952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209BFF03-A75E-ABAB-313D-E68C1A07884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23686" y="3409914"/>
            <a:ext cx="2380952" cy="2380952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77EA1E5D-0ADF-6996-B938-5E87C0A509F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4788" y="3440149"/>
            <a:ext cx="2380952" cy="2380952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16F40590-861B-69B2-3C60-827345220A2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4788" y="1565670"/>
            <a:ext cx="2380952" cy="2380952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B7276E79-5BF5-7EF9-7847-A4D32425F10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551" y="4365444"/>
            <a:ext cx="2380952" cy="2380952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E36203FB-C58E-197D-CAAB-0FC53FEF9F8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551" y="-1280690"/>
            <a:ext cx="2380952" cy="2380952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7E2C149B-4A66-BF24-067B-FE8020DB88E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4788" y="-319017"/>
            <a:ext cx="2380952" cy="2380952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1FC5A35E-24B1-F2B4-EC3F-6F7869260C9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9025" y="638112"/>
            <a:ext cx="2380952" cy="2380952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1534AAF3-B49E-12C4-61E7-7E309B1F8A0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9025" y="2527343"/>
            <a:ext cx="2380952" cy="2380952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C754C1BD-F59B-1131-DD94-5D76A862EE4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73262" y="3488395"/>
            <a:ext cx="2380952" cy="2380952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D1262AF8-1C40-19AB-809B-69BD1E271FB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73262" y="1613916"/>
            <a:ext cx="2380952" cy="2380952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DF0A11E4-9FA6-1AB2-6F88-44B3FC4BF13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9025" y="4413690"/>
            <a:ext cx="2380952" cy="2380952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A3CC7F71-816C-FB9A-762B-F22DD6F8F9E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7687" y="-1240656"/>
            <a:ext cx="2380952" cy="2380952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9D1D69C6-C9E1-142F-8086-DCEE654E7F9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91924" y="-278983"/>
            <a:ext cx="2380952" cy="2380952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03ADDC2B-8276-E581-DBA8-39DCE8ACD25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6161" y="669190"/>
            <a:ext cx="2380952" cy="2380952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2E0B375B-03E3-3CDF-F154-6D519375C77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02515" y="2557833"/>
            <a:ext cx="2380952" cy="2380952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414EF442-19AA-BE2A-2347-63B0BFC1D84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9103" y="5315007"/>
            <a:ext cx="2380952" cy="2380952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A3914865-DFAA-640D-A69E-A92DA54FD8C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19371" y="5290739"/>
            <a:ext cx="2380952" cy="2380952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0A0638BF-4147-B3D7-5997-54D5670C131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7258" y="6245433"/>
            <a:ext cx="2380952" cy="2380952"/>
          </a:xfrm>
          <a:prstGeom prst="rect">
            <a:avLst/>
          </a:prstGeom>
        </p:spPr>
      </p:pic>
      <p:pic>
        <p:nvPicPr>
          <p:cNvPr id="24" name="Picture 23">
            <a:extLst>
              <a:ext uri="{FF2B5EF4-FFF2-40B4-BE49-F238E27FC236}">
                <a16:creationId xmlns:a16="http://schemas.microsoft.com/office/drawing/2014/main" id="{CEECC5E5-164C-4CBB-4AB2-05ACA46489C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55964" y="6266301"/>
            <a:ext cx="2380952" cy="2380952"/>
          </a:xfrm>
          <a:prstGeom prst="rect">
            <a:avLst/>
          </a:prstGeom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AC62647E-2B29-912F-82E2-1900DB485BD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1377" y="-1218291"/>
            <a:ext cx="2380952" cy="2380952"/>
          </a:xfrm>
          <a:prstGeom prst="rect">
            <a:avLst/>
          </a:prstGeom>
        </p:spPr>
      </p:pic>
      <p:pic>
        <p:nvPicPr>
          <p:cNvPr id="26" name="Picture 25">
            <a:extLst>
              <a:ext uri="{FF2B5EF4-FFF2-40B4-BE49-F238E27FC236}">
                <a16:creationId xmlns:a16="http://schemas.microsoft.com/office/drawing/2014/main" id="{739C3287-9AEA-C4C0-2292-A5643AA0D2B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80201" y="5341772"/>
            <a:ext cx="2380952" cy="2380952"/>
          </a:xfrm>
          <a:prstGeom prst="rect">
            <a:avLst/>
          </a:prstGeom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D341C1AC-A70C-070F-8A0B-E2B896ECE8C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92715" y="4436568"/>
            <a:ext cx="2380952" cy="2380952"/>
          </a:xfrm>
          <a:prstGeom prst="rect">
            <a:avLst/>
          </a:prstGeom>
        </p:spPr>
      </p:pic>
      <p:pic>
        <p:nvPicPr>
          <p:cNvPr id="28" name="Picture 27">
            <a:extLst>
              <a:ext uri="{FF2B5EF4-FFF2-40B4-BE49-F238E27FC236}">
                <a16:creationId xmlns:a16="http://schemas.microsoft.com/office/drawing/2014/main" id="{5CD58B53-A186-A87A-FA9E-9C0D935A406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7931" y="6325712"/>
            <a:ext cx="2380952" cy="2380952"/>
          </a:xfrm>
          <a:prstGeom prst="rect">
            <a:avLst/>
          </a:prstGeom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id="{6B1F8E08-736B-56B2-6AE1-855C751BD36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30831" y="3488395"/>
            <a:ext cx="2380952" cy="2380952"/>
          </a:xfrm>
          <a:prstGeom prst="rect">
            <a:avLst/>
          </a:prstGeom>
        </p:spPr>
      </p:pic>
      <p:pic>
        <p:nvPicPr>
          <p:cNvPr id="30" name="Picture 29">
            <a:extLst>
              <a:ext uri="{FF2B5EF4-FFF2-40B4-BE49-F238E27FC236}">
                <a16:creationId xmlns:a16="http://schemas.microsoft.com/office/drawing/2014/main" id="{4988FC9D-46F1-DF82-4326-969F439DA29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7337" y="1609660"/>
            <a:ext cx="2380952" cy="2380952"/>
          </a:xfrm>
          <a:prstGeom prst="rect">
            <a:avLst/>
          </a:prstGeom>
        </p:spPr>
      </p:pic>
      <p:pic>
        <p:nvPicPr>
          <p:cNvPr id="31" name="Picture 30">
            <a:extLst>
              <a:ext uri="{FF2B5EF4-FFF2-40B4-BE49-F238E27FC236}">
                <a16:creationId xmlns:a16="http://schemas.microsoft.com/office/drawing/2014/main" id="{563B4628-17CF-E9AC-09E5-855EF0710D2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2553" y="-278983"/>
            <a:ext cx="2380952" cy="2380952"/>
          </a:xfrm>
          <a:prstGeom prst="rect">
            <a:avLst/>
          </a:prstGeom>
        </p:spPr>
      </p:pic>
      <p:pic>
        <p:nvPicPr>
          <p:cNvPr id="32" name="Picture 31">
            <a:extLst>
              <a:ext uri="{FF2B5EF4-FFF2-40B4-BE49-F238E27FC236}">
                <a16:creationId xmlns:a16="http://schemas.microsoft.com/office/drawing/2014/main" id="{68B57ACA-55BA-D8D1-BCB8-2C7F4A3256B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77059" y="669505"/>
            <a:ext cx="2380952" cy="2380952"/>
          </a:xfrm>
          <a:prstGeom prst="rect">
            <a:avLst/>
          </a:prstGeom>
        </p:spPr>
      </p:pic>
      <p:pic>
        <p:nvPicPr>
          <p:cNvPr id="33" name="Picture 32">
            <a:extLst>
              <a:ext uri="{FF2B5EF4-FFF2-40B4-BE49-F238E27FC236}">
                <a16:creationId xmlns:a16="http://schemas.microsoft.com/office/drawing/2014/main" id="{1684F934-9F32-4501-C5FC-828B63FBA9A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6790" y="2551189"/>
            <a:ext cx="2380952" cy="2380952"/>
          </a:xfrm>
          <a:prstGeom prst="rect">
            <a:avLst/>
          </a:prstGeom>
        </p:spPr>
      </p:pic>
      <p:pic>
        <p:nvPicPr>
          <p:cNvPr id="34" name="Picture 33">
            <a:extLst>
              <a:ext uri="{FF2B5EF4-FFF2-40B4-BE49-F238E27FC236}">
                <a16:creationId xmlns:a16="http://schemas.microsoft.com/office/drawing/2014/main" id="{AD28E582-893F-C727-57E5-3A3413080BC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23891" y="5373018"/>
            <a:ext cx="2380952" cy="2380952"/>
          </a:xfrm>
          <a:prstGeom prst="rect">
            <a:avLst/>
          </a:prstGeom>
        </p:spPr>
      </p:pic>
      <p:pic>
        <p:nvPicPr>
          <p:cNvPr id="35" name="Picture 34">
            <a:extLst>
              <a:ext uri="{FF2B5EF4-FFF2-40B4-BE49-F238E27FC236}">
                <a16:creationId xmlns:a16="http://schemas.microsoft.com/office/drawing/2014/main" id="{90C590B4-58F7-7380-1E77-0A58993770F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5336" y="4436802"/>
            <a:ext cx="2380952" cy="2380952"/>
          </a:xfrm>
          <a:prstGeom prst="rect">
            <a:avLst/>
          </a:prstGeom>
        </p:spPr>
      </p:pic>
      <p:pic>
        <p:nvPicPr>
          <p:cNvPr id="36" name="Picture 35">
            <a:extLst>
              <a:ext uri="{FF2B5EF4-FFF2-40B4-BE49-F238E27FC236}">
                <a16:creationId xmlns:a16="http://schemas.microsoft.com/office/drawing/2014/main" id="{EDFD250E-86E7-363B-B21D-00CED5B6A07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2475" y="6329190"/>
            <a:ext cx="2380952" cy="2380952"/>
          </a:xfrm>
          <a:prstGeom prst="rect">
            <a:avLst/>
          </a:prstGeom>
        </p:spPr>
      </p:pic>
      <p:pic>
        <p:nvPicPr>
          <p:cNvPr id="37" name="Picture 36">
            <a:extLst>
              <a:ext uri="{FF2B5EF4-FFF2-40B4-BE49-F238E27FC236}">
                <a16:creationId xmlns:a16="http://schemas.microsoft.com/office/drawing/2014/main" id="{9F543F61-F987-5355-A6D8-4ACE46CB9EB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7328" y="-1215975"/>
            <a:ext cx="2380952" cy="2380952"/>
          </a:xfrm>
          <a:prstGeom prst="rect">
            <a:avLst/>
          </a:prstGeom>
        </p:spPr>
      </p:pic>
      <p:sp>
        <p:nvSpPr>
          <p:cNvPr id="38" name="Rounded Rectangle 23">
            <a:extLst>
              <a:ext uri="{FF2B5EF4-FFF2-40B4-BE49-F238E27FC236}">
                <a16:creationId xmlns:a16="http://schemas.microsoft.com/office/drawing/2014/main" id="{1C634B42-FDB1-FEDB-AA87-16518A4AFCE5}"/>
              </a:ext>
            </a:extLst>
          </p:cNvPr>
          <p:cNvSpPr/>
          <p:nvPr/>
        </p:nvSpPr>
        <p:spPr>
          <a:xfrm>
            <a:off x="9372254" y="5808347"/>
            <a:ext cx="2514600" cy="723901"/>
          </a:xfrm>
          <a:prstGeom prst="roundRect">
            <a:avLst/>
          </a:prstGeom>
          <a:solidFill>
            <a:schemeClr val="tx1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/>
              <a:t>SHOW</a:t>
            </a:r>
            <a:endParaRPr lang="en-US" b="1" dirty="0"/>
          </a:p>
        </p:txBody>
      </p:sp>
      <p:sp>
        <p:nvSpPr>
          <p:cNvPr id="39" name="Rounded Rectangle 23">
            <a:extLst>
              <a:ext uri="{FF2B5EF4-FFF2-40B4-BE49-F238E27FC236}">
                <a16:creationId xmlns:a16="http://schemas.microsoft.com/office/drawing/2014/main" id="{B4279190-F905-6FBC-A908-24C8FAA188DE}"/>
              </a:ext>
            </a:extLst>
          </p:cNvPr>
          <p:cNvSpPr/>
          <p:nvPr/>
        </p:nvSpPr>
        <p:spPr>
          <a:xfrm>
            <a:off x="2652874" y="169959"/>
            <a:ext cx="6886252" cy="1189463"/>
          </a:xfrm>
          <a:prstGeom prst="roundRect">
            <a:avLst/>
          </a:prstGeom>
          <a:solidFill>
            <a:schemeClr val="tx1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0" b="1" dirty="0">
                <a:latin typeface="Quicksand SemiBold" pitchFamily="2" charset="0"/>
                <a:cs typeface="Levenim MT" panose="02010502060101010101" pitchFamily="2" charset="-79"/>
              </a:rPr>
              <a:t>history</a:t>
            </a:r>
          </a:p>
        </p:txBody>
      </p:sp>
      <p:sp>
        <p:nvSpPr>
          <p:cNvPr id="40" name="Rounded Rectangle 23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C56FC574-E8F1-DD63-238B-4EAF4C9399A8}"/>
              </a:ext>
            </a:extLst>
          </p:cNvPr>
          <p:cNvSpPr/>
          <p:nvPr/>
        </p:nvSpPr>
        <p:spPr>
          <a:xfrm>
            <a:off x="9372254" y="5790866"/>
            <a:ext cx="2514600" cy="723901"/>
          </a:xfrm>
          <a:prstGeom prst="roundRect">
            <a:avLst/>
          </a:prstGeom>
          <a:solidFill>
            <a:srgbClr val="00B050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/>
              <a:t>NEXT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9818080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0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>
                      <p:stCondLst>
                        <p:cond delay="0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8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4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" fill="hold">
                      <p:stCondLst>
                        <p:cond delay="0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6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4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58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9" fill="hold">
                      <p:stCondLst>
                        <p:cond delay="0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2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66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7" fill="hold">
                      <p:stCondLst>
                        <p:cond delay="0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0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74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" fill="hold">
                      <p:stCondLst>
                        <p:cond delay="0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8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8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3" fill="hold">
                      <p:stCondLst>
                        <p:cond delay="0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6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90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1" fill="hold">
                      <p:stCondLst>
                        <p:cond delay="0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4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98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9" fill="hold">
                      <p:stCondLst>
                        <p:cond delay="0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2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0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106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7" fill="hold">
                      <p:stCondLst>
                        <p:cond delay="0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0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114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5" fill="hold">
                      <p:stCondLst>
                        <p:cond delay="0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8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2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122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3" fill="hold">
                      <p:stCondLst>
                        <p:cond delay="0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6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2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130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1" fill="hold">
                      <p:stCondLst>
                        <p:cond delay="0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4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138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9" fill="hold">
                      <p:stCondLst>
                        <p:cond delay="0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2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4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146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7" fill="hold">
                      <p:stCondLst>
                        <p:cond delay="0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0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5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154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5" fill="hold">
                      <p:stCondLst>
                        <p:cond delay="0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8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162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3" fill="hold">
                      <p:stCondLst>
                        <p:cond delay="0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6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7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170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1" fill="hold">
                      <p:stCondLst>
                        <p:cond delay="0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74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5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7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178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9" fill="hold">
                      <p:stCondLst>
                        <p:cond delay="0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82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3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8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186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7" fill="hold">
                      <p:stCondLst>
                        <p:cond delay="0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90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1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9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194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5" fill="hold">
                      <p:stCondLst>
                        <p:cond delay="0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98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9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0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202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3" fill="hold">
                      <p:stCondLst>
                        <p:cond delay="0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06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7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0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210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1" fill="hold">
                      <p:stCondLst>
                        <p:cond delay="0"/>
                      </p:stCondLst>
                      <p:childTnLst>
                        <p:par>
                          <p:cTn id="212" fill="hold">
                            <p:stCondLst>
                              <p:cond delay="0"/>
                            </p:stCondLst>
                            <p:childTnLst>
                              <p:par>
                                <p:cTn id="21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14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5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1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  <p:seq concurrent="1" nextAc="seek">
              <p:cTn id="218" restart="whenNotActive" fill="hold" evtFilter="cancelBubble" nodeType="interactiveSeq">
                <p:stCondLst>
                  <p:cond evt="onClick" delay="0">
                    <p:tgtEl>
                      <p:spTgt spid="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9" fill="hold">
                      <p:stCondLst>
                        <p:cond delay="0"/>
                      </p:stCondLst>
                      <p:childTnLst>
                        <p:par>
                          <p:cTn id="220" fill="hold">
                            <p:stCondLst>
                              <p:cond delay="0"/>
                            </p:stCondLst>
                            <p:childTnLst>
                              <p:par>
                                <p:cTn id="22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22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3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2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"/>
                  </p:tgtEl>
                </p:cond>
              </p:nextCondLst>
            </p:seq>
            <p:seq concurrent="1" nextAc="seek">
              <p:cTn id="226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7" fill="hold">
                      <p:stCondLst>
                        <p:cond delay="0"/>
                      </p:stCondLst>
                      <p:childTnLst>
                        <p:par>
                          <p:cTn id="228" fill="hold">
                            <p:stCondLst>
                              <p:cond delay="0"/>
                            </p:stCondLst>
                            <p:childTnLst>
                              <p:par>
                                <p:cTn id="22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30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1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3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  <p:seq concurrent="1" nextAc="seek">
              <p:cTn id="234" restart="whenNotActive" fill="hold" evtFilter="cancelBubble" nodeType="interactiveSeq">
                <p:stCondLst>
                  <p:cond evt="onClick" delay="0">
                    <p:tgtEl>
                      <p:spTgt spid="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5" fill="hold">
                      <p:stCondLst>
                        <p:cond delay="0"/>
                      </p:stCondLst>
                      <p:childTnLst>
                        <p:par>
                          <p:cTn id="236" fill="hold">
                            <p:stCondLst>
                              <p:cond delay="0"/>
                            </p:stCondLst>
                            <p:childTnLst>
                              <p:par>
                                <p:cTn id="23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38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9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4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"/>
                  </p:tgtEl>
                </p:cond>
              </p:nextCondLst>
            </p:seq>
            <p:seq concurrent="1" nextAc="seek">
              <p:cTn id="242" restart="whenNotActive" fill="hold" evtFilter="cancelBubble" nodeType="interactiveSeq">
                <p:stCondLst>
                  <p:cond evt="onClick" delay="0">
                    <p:tgtEl>
                      <p:spTgt spid="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3" fill="hold">
                      <p:stCondLst>
                        <p:cond delay="0"/>
                      </p:stCondLst>
                      <p:childTnLst>
                        <p:par>
                          <p:cTn id="244" fill="hold">
                            <p:stCondLst>
                              <p:cond delay="0"/>
                            </p:stCondLst>
                            <p:childTnLst>
                              <p:par>
                                <p:cTn id="24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46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7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4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"/>
                  </p:tgtEl>
                </p:cond>
              </p:nextCondLst>
            </p:seq>
            <p:seq concurrent="1" nextAc="seek">
              <p:cTn id="250" restart="whenNotActive" fill="hold" evtFilter="cancelBubble" nodeType="interactiveSeq">
                <p:stCondLst>
                  <p:cond evt="onClick" delay="0">
                    <p:tgtEl>
                      <p:spTgt spid="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1" fill="hold">
                      <p:stCondLst>
                        <p:cond delay="0"/>
                      </p:stCondLst>
                      <p:childTnLst>
                        <p:par>
                          <p:cTn id="252" fill="hold">
                            <p:stCondLst>
                              <p:cond delay="0"/>
                            </p:stCondLst>
                            <p:childTnLst>
                              <p:par>
                                <p:cTn id="25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54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5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5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"/>
                  </p:tgtEl>
                </p:cond>
              </p:nextCondLst>
            </p:seq>
            <p:seq concurrent="1" nextAc="seek">
              <p:cTn id="258" restart="whenNotActive" fill="hold" evtFilter="cancelBubble" nodeType="interactiveSeq">
                <p:stCondLst>
                  <p:cond evt="onClick" delay="0">
                    <p:tgtEl>
                      <p:spTgt spid="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9" fill="hold">
                      <p:stCondLst>
                        <p:cond delay="0"/>
                      </p:stCondLst>
                      <p:childTnLst>
                        <p:par>
                          <p:cTn id="260" fill="hold">
                            <p:stCondLst>
                              <p:cond delay="0"/>
                            </p:stCondLst>
                            <p:childTnLst>
                              <p:par>
                                <p:cTn id="26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62" dur="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3" dur="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6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"/>
                  </p:tgtEl>
                </p:cond>
              </p:nextCondLst>
            </p:seq>
            <p:seq concurrent="1" nextAc="seek">
              <p:cTn id="266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7" fill="hold">
                      <p:stCondLst>
                        <p:cond delay="0"/>
                      </p:stCondLst>
                      <p:childTnLst>
                        <p:par>
                          <p:cTn id="268" fill="hold">
                            <p:stCondLst>
                              <p:cond delay="0"/>
                            </p:stCondLst>
                            <p:childTnLst>
                              <p:par>
                                <p:cTn id="26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70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1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7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  <p:seq concurrent="1" nextAc="seek">
              <p:cTn id="274" restart="whenNotActive" fill="hold" evtFilter="cancelBubble" nodeType="interactiveSeq">
                <p:stCondLst>
                  <p:cond evt="onClick" delay="0">
                    <p:tgtEl>
                      <p:spTgt spid="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5" fill="hold">
                      <p:stCondLst>
                        <p:cond delay="0"/>
                      </p:stCondLst>
                      <p:childTnLst>
                        <p:par>
                          <p:cTn id="276" fill="hold">
                            <p:stCondLst>
                              <p:cond delay="0"/>
                            </p:stCondLst>
                            <p:childTnLst>
                              <p:par>
                                <p:cTn id="27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78" dur="5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9" dur="5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8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6"/>
                  </p:tgtEl>
                </p:cond>
              </p:nextCondLst>
            </p:seq>
            <p:seq concurrent="1" nextAc="seek">
              <p:cTn id="282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3" fill="hold">
                      <p:stCondLst>
                        <p:cond delay="0"/>
                      </p:stCondLst>
                      <p:childTnLst>
                        <p:par>
                          <p:cTn id="284" fill="hold">
                            <p:stCondLst>
                              <p:cond delay="0"/>
                            </p:stCondLst>
                            <p:childTnLst>
                              <p:par>
                                <p:cTn id="28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86" dur="5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7" dur="5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8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  <p:seq concurrent="1" nextAc="seek">
              <p:cTn id="290" restart="whenNotActive" fill="hold" evtFilter="cancelBubble" nodeType="interactiveSeq">
                <p:stCondLst>
                  <p:cond evt="onClick" delay="0">
                    <p:tgtEl>
                      <p:spTgt spid="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1" fill="hold">
                      <p:stCondLst>
                        <p:cond delay="0"/>
                      </p:stCondLst>
                      <p:childTnLst>
                        <p:par>
                          <p:cTn id="292" fill="hold">
                            <p:stCondLst>
                              <p:cond delay="0"/>
                            </p:stCondLst>
                            <p:childTnLst>
                              <p:par>
                                <p:cTn id="293" presetID="3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94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5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6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9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00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1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2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03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06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7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8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0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12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3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4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1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18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9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0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2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24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5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6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2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30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1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2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3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36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7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8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3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42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3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4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45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48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9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0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5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54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5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6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5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60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1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2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63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66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7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8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69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72" dur="1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3" dur="1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4" dur="1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75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78" dur="1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9" dur="1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0" dur="1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81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84" dur="1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5" dur="1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6" dur="1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8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90" dur="1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1" dur="1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2" dur="1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93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96" dur="1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7" dur="1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8" dur="1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99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02" dur="1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3" dur="1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4" dur="1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05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08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9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0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11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14" dur="10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5" dur="10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6" dur="10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17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20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1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2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23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26" dur="10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7" dur="10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8" dur="10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29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32" dur="10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3" dur="10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4" dur="10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35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38" dur="10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9" dur="10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0" dur="10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41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44" dur="10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5" dur="10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6" dur="10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47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50" dur="10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1" dur="10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2" dur="10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53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56" dur="10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7" dur="10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8" dur="10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59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62" dur="10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3" dur="10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4" dur="10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65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68" dur="10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9" dur="10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0" dur="10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71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74" dur="10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5" dur="10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6" dur="10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77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80" dur="10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1" dur="10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2" dur="10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83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86" dur="10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7" dur="10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8" dur="10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89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92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3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4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95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98" dur="10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9" dur="10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0" dur="10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01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04" dur="10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5" dur="10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6" dur="10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07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1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2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5" fill="hold">
                            <p:stCondLst>
                              <p:cond delay="1000"/>
                            </p:stCondLst>
                            <p:childTnLst>
                              <p:par>
                                <p:cTn id="516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18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9" fill="hold">
                            <p:stCondLst>
                              <p:cond delay="1500"/>
                            </p:stCondLst>
                            <p:childTnLst>
                              <p:par>
                                <p:cTn id="520" presetID="2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21" dur="500" tmFilter="0, 0; .2, .5; .8, .5; 1, 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22" dur="250" autoRev="1" fill="hold"/>
                                        <p:tgtEl>
                                          <p:spTgt spid="4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"/>
                  </p:tgtEl>
                </p:cond>
              </p:nextCondLst>
            </p:seq>
          </p:childTnLst>
        </p:cTn>
      </p:par>
    </p:tnLst>
    <p:bldLst>
      <p:bldP spid="38" grpId="0" animBg="1"/>
      <p:bldP spid="39" grpId="0" animBg="1"/>
      <p:bldP spid="40" grpId="0" animBg="1"/>
      <p:bldP spid="40" grpId="1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1230F17A-DDE1-DB28-4E3A-A8B393E7FA3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23686" y="-354774"/>
            <a:ext cx="2380952" cy="2380952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0AC7CAEA-5B98-AEB2-FCE3-787A1B034FC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551" y="606278"/>
            <a:ext cx="2380952" cy="2380952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03A8F088-1966-4934-934A-540EAE7008C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23686" y="1519705"/>
            <a:ext cx="2380952" cy="2380952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9D9B7B32-5D6A-200B-1F10-6A6D00D491E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551" y="2479097"/>
            <a:ext cx="2380952" cy="2380952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C5131490-E476-D544-4B5F-CD6DBA4DF4D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23686" y="3409914"/>
            <a:ext cx="2380952" cy="2380952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B66C62B0-4919-C858-3A9A-E4DB6438679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4788" y="3440149"/>
            <a:ext cx="2380952" cy="2380952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FE5953BA-2417-7613-1B88-DDAD6AA17AF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4788" y="1565670"/>
            <a:ext cx="2380952" cy="2380952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E7C2694E-FBE6-9D77-BDD4-8490F84B17F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551" y="4365444"/>
            <a:ext cx="2380952" cy="2380952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26EC5A72-2CE7-C2D5-F0C2-6B95844124E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551" y="-1280690"/>
            <a:ext cx="2380952" cy="2380952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CBCD3E7B-D8B2-1688-F71C-1B488E8F02B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4788" y="-319017"/>
            <a:ext cx="2380952" cy="2380952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72C89CDD-C629-74A8-A41F-0265FF9F2A6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9025" y="638112"/>
            <a:ext cx="2380952" cy="2380952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3E70078E-CBED-836B-F0F3-F8C095E73E6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9025" y="2527343"/>
            <a:ext cx="2380952" cy="2380952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80A3617A-EDC0-44DA-329C-66F5D5AC16D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73262" y="3488395"/>
            <a:ext cx="2380952" cy="2380952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AC3CAA3D-0602-23C0-0CB4-F643AF74DA3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73262" y="1613916"/>
            <a:ext cx="2380952" cy="2380952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D30851E6-1BDC-50A7-ADA3-B391EF2925D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9025" y="4413690"/>
            <a:ext cx="2380952" cy="2380952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61AB0FFE-1600-491D-A95E-43D8DFA0BC2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7687" y="-1240656"/>
            <a:ext cx="2380952" cy="2380952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82395A83-DC45-FE02-3313-F2E89310480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91924" y="-278983"/>
            <a:ext cx="2380952" cy="2380952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02300499-BB1B-B255-9394-4BEACB34454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6161" y="669190"/>
            <a:ext cx="2380952" cy="2380952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37D90A2E-3B20-8803-33CA-9437A4EA3F9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02515" y="2557833"/>
            <a:ext cx="2380952" cy="2380952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5B78F2BA-8ACF-9F2E-D764-91629DB729E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9103" y="5315007"/>
            <a:ext cx="2380952" cy="2380952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68863ECD-09BE-2691-DBEA-440CA7AF0AC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19371" y="5290739"/>
            <a:ext cx="2380952" cy="2380952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E87C640F-FAFB-D01E-19D1-E1D507AC197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7258" y="6245433"/>
            <a:ext cx="2380952" cy="2380952"/>
          </a:xfrm>
          <a:prstGeom prst="rect">
            <a:avLst/>
          </a:prstGeom>
        </p:spPr>
      </p:pic>
      <p:pic>
        <p:nvPicPr>
          <p:cNvPr id="24" name="Picture 23">
            <a:extLst>
              <a:ext uri="{FF2B5EF4-FFF2-40B4-BE49-F238E27FC236}">
                <a16:creationId xmlns:a16="http://schemas.microsoft.com/office/drawing/2014/main" id="{0B894194-E7AB-5CD3-966B-C83F8F74765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55964" y="6266301"/>
            <a:ext cx="2380952" cy="2380952"/>
          </a:xfrm>
          <a:prstGeom prst="rect">
            <a:avLst/>
          </a:prstGeom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09B78B58-5C6A-6329-81D8-068C814F508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1377" y="-1218291"/>
            <a:ext cx="2380952" cy="2380952"/>
          </a:xfrm>
          <a:prstGeom prst="rect">
            <a:avLst/>
          </a:prstGeom>
        </p:spPr>
      </p:pic>
      <p:pic>
        <p:nvPicPr>
          <p:cNvPr id="26" name="Picture 25">
            <a:extLst>
              <a:ext uri="{FF2B5EF4-FFF2-40B4-BE49-F238E27FC236}">
                <a16:creationId xmlns:a16="http://schemas.microsoft.com/office/drawing/2014/main" id="{7F9BA17E-7BDF-BBDD-F4A7-750E5AE4DC9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80201" y="5341772"/>
            <a:ext cx="2380952" cy="2380952"/>
          </a:xfrm>
          <a:prstGeom prst="rect">
            <a:avLst/>
          </a:prstGeom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52A2635D-3D57-188E-427F-4987FA8FB87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92715" y="4436568"/>
            <a:ext cx="2380952" cy="2380952"/>
          </a:xfrm>
          <a:prstGeom prst="rect">
            <a:avLst/>
          </a:prstGeom>
        </p:spPr>
      </p:pic>
      <p:pic>
        <p:nvPicPr>
          <p:cNvPr id="28" name="Picture 27">
            <a:extLst>
              <a:ext uri="{FF2B5EF4-FFF2-40B4-BE49-F238E27FC236}">
                <a16:creationId xmlns:a16="http://schemas.microsoft.com/office/drawing/2014/main" id="{A941234F-41E2-FB3E-AD4E-05F8B4EEE4F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7931" y="6325712"/>
            <a:ext cx="2380952" cy="2380952"/>
          </a:xfrm>
          <a:prstGeom prst="rect">
            <a:avLst/>
          </a:prstGeom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id="{09D31D87-A74A-94F4-6856-BF11CE7FA9A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30831" y="3488395"/>
            <a:ext cx="2380952" cy="2380952"/>
          </a:xfrm>
          <a:prstGeom prst="rect">
            <a:avLst/>
          </a:prstGeom>
        </p:spPr>
      </p:pic>
      <p:pic>
        <p:nvPicPr>
          <p:cNvPr id="30" name="Picture 29">
            <a:extLst>
              <a:ext uri="{FF2B5EF4-FFF2-40B4-BE49-F238E27FC236}">
                <a16:creationId xmlns:a16="http://schemas.microsoft.com/office/drawing/2014/main" id="{44EA49A7-BA1D-8BA0-80D3-1B3BA7843E3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7337" y="1609660"/>
            <a:ext cx="2380952" cy="2380952"/>
          </a:xfrm>
          <a:prstGeom prst="rect">
            <a:avLst/>
          </a:prstGeom>
        </p:spPr>
      </p:pic>
      <p:pic>
        <p:nvPicPr>
          <p:cNvPr id="31" name="Picture 30">
            <a:extLst>
              <a:ext uri="{FF2B5EF4-FFF2-40B4-BE49-F238E27FC236}">
                <a16:creationId xmlns:a16="http://schemas.microsoft.com/office/drawing/2014/main" id="{A9390EAD-54E4-F97B-3F27-753A048F461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2553" y="-278983"/>
            <a:ext cx="2380952" cy="2380952"/>
          </a:xfrm>
          <a:prstGeom prst="rect">
            <a:avLst/>
          </a:prstGeom>
        </p:spPr>
      </p:pic>
      <p:pic>
        <p:nvPicPr>
          <p:cNvPr id="32" name="Picture 31">
            <a:extLst>
              <a:ext uri="{FF2B5EF4-FFF2-40B4-BE49-F238E27FC236}">
                <a16:creationId xmlns:a16="http://schemas.microsoft.com/office/drawing/2014/main" id="{A60AC997-25C8-90A3-36D8-E4DC64B31DF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77059" y="669505"/>
            <a:ext cx="2380952" cy="2380952"/>
          </a:xfrm>
          <a:prstGeom prst="rect">
            <a:avLst/>
          </a:prstGeom>
        </p:spPr>
      </p:pic>
      <p:pic>
        <p:nvPicPr>
          <p:cNvPr id="33" name="Picture 32">
            <a:extLst>
              <a:ext uri="{FF2B5EF4-FFF2-40B4-BE49-F238E27FC236}">
                <a16:creationId xmlns:a16="http://schemas.microsoft.com/office/drawing/2014/main" id="{2272CC95-D3D0-2B9E-A84B-E31E21CBED9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6790" y="2551189"/>
            <a:ext cx="2380952" cy="2380952"/>
          </a:xfrm>
          <a:prstGeom prst="rect">
            <a:avLst/>
          </a:prstGeom>
        </p:spPr>
      </p:pic>
      <p:pic>
        <p:nvPicPr>
          <p:cNvPr id="34" name="Picture 33">
            <a:extLst>
              <a:ext uri="{FF2B5EF4-FFF2-40B4-BE49-F238E27FC236}">
                <a16:creationId xmlns:a16="http://schemas.microsoft.com/office/drawing/2014/main" id="{B0113FB7-BD8C-1B17-8D84-AEEE6FCA844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23891" y="5373018"/>
            <a:ext cx="2380952" cy="2380952"/>
          </a:xfrm>
          <a:prstGeom prst="rect">
            <a:avLst/>
          </a:prstGeom>
        </p:spPr>
      </p:pic>
      <p:pic>
        <p:nvPicPr>
          <p:cNvPr id="35" name="Picture 34">
            <a:extLst>
              <a:ext uri="{FF2B5EF4-FFF2-40B4-BE49-F238E27FC236}">
                <a16:creationId xmlns:a16="http://schemas.microsoft.com/office/drawing/2014/main" id="{7BDA0B2F-3098-63FA-7F47-47785FAF3BC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5336" y="4436802"/>
            <a:ext cx="2380952" cy="2380952"/>
          </a:xfrm>
          <a:prstGeom prst="rect">
            <a:avLst/>
          </a:prstGeom>
        </p:spPr>
      </p:pic>
      <p:pic>
        <p:nvPicPr>
          <p:cNvPr id="36" name="Picture 35">
            <a:extLst>
              <a:ext uri="{FF2B5EF4-FFF2-40B4-BE49-F238E27FC236}">
                <a16:creationId xmlns:a16="http://schemas.microsoft.com/office/drawing/2014/main" id="{66090E69-229D-CF16-21C6-59B92D13557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2475" y="6329190"/>
            <a:ext cx="2380952" cy="2380952"/>
          </a:xfrm>
          <a:prstGeom prst="rect">
            <a:avLst/>
          </a:prstGeom>
        </p:spPr>
      </p:pic>
      <p:pic>
        <p:nvPicPr>
          <p:cNvPr id="37" name="Picture 36">
            <a:extLst>
              <a:ext uri="{FF2B5EF4-FFF2-40B4-BE49-F238E27FC236}">
                <a16:creationId xmlns:a16="http://schemas.microsoft.com/office/drawing/2014/main" id="{AEE8DC7C-B0A5-EA66-8C99-3D1A122593D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7328" y="-1215975"/>
            <a:ext cx="2380952" cy="2380952"/>
          </a:xfrm>
          <a:prstGeom prst="rect">
            <a:avLst/>
          </a:prstGeom>
        </p:spPr>
      </p:pic>
      <p:sp>
        <p:nvSpPr>
          <p:cNvPr id="38" name="Rounded Rectangle 23">
            <a:extLst>
              <a:ext uri="{FF2B5EF4-FFF2-40B4-BE49-F238E27FC236}">
                <a16:creationId xmlns:a16="http://schemas.microsoft.com/office/drawing/2014/main" id="{377978CE-37A2-7092-BA31-29BFF7110A0C}"/>
              </a:ext>
            </a:extLst>
          </p:cNvPr>
          <p:cNvSpPr/>
          <p:nvPr/>
        </p:nvSpPr>
        <p:spPr>
          <a:xfrm>
            <a:off x="9372254" y="5808347"/>
            <a:ext cx="2514600" cy="723901"/>
          </a:xfrm>
          <a:prstGeom prst="roundRect">
            <a:avLst/>
          </a:prstGeom>
          <a:solidFill>
            <a:schemeClr val="tx1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/>
              <a:t>SHOW</a:t>
            </a:r>
            <a:endParaRPr lang="en-US" b="1" dirty="0"/>
          </a:p>
        </p:txBody>
      </p:sp>
      <p:sp>
        <p:nvSpPr>
          <p:cNvPr id="39" name="Rounded Rectangle 23">
            <a:extLst>
              <a:ext uri="{FF2B5EF4-FFF2-40B4-BE49-F238E27FC236}">
                <a16:creationId xmlns:a16="http://schemas.microsoft.com/office/drawing/2014/main" id="{E54EAB80-8570-CBAE-93F2-FA4564AF8D0E}"/>
              </a:ext>
            </a:extLst>
          </p:cNvPr>
          <p:cNvSpPr/>
          <p:nvPr/>
        </p:nvSpPr>
        <p:spPr>
          <a:xfrm>
            <a:off x="2652874" y="169959"/>
            <a:ext cx="6886252" cy="1189463"/>
          </a:xfrm>
          <a:prstGeom prst="roundRect">
            <a:avLst/>
          </a:prstGeom>
          <a:solidFill>
            <a:schemeClr val="tx1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0" b="1" dirty="0">
                <a:latin typeface="Quicksand SemiBold" pitchFamily="2" charset="0"/>
                <a:cs typeface="Levenim MT" panose="02010502060101010101" pitchFamily="2" charset="-79"/>
              </a:rPr>
              <a:t>music</a:t>
            </a:r>
          </a:p>
        </p:txBody>
      </p:sp>
      <p:sp>
        <p:nvSpPr>
          <p:cNvPr id="40" name="Rounded Rectangle 23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5FF3351B-F79F-EC79-9E07-2F514E9DC78E}"/>
              </a:ext>
            </a:extLst>
          </p:cNvPr>
          <p:cNvSpPr/>
          <p:nvPr/>
        </p:nvSpPr>
        <p:spPr>
          <a:xfrm>
            <a:off x="9372254" y="5790866"/>
            <a:ext cx="2514600" cy="723901"/>
          </a:xfrm>
          <a:prstGeom prst="roundRect">
            <a:avLst/>
          </a:prstGeom>
          <a:solidFill>
            <a:srgbClr val="00B050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/>
              <a:t>NEXT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41938029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0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>
                      <p:stCondLst>
                        <p:cond delay="0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8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4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" fill="hold">
                      <p:stCondLst>
                        <p:cond delay="0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6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4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58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9" fill="hold">
                      <p:stCondLst>
                        <p:cond delay="0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2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66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7" fill="hold">
                      <p:stCondLst>
                        <p:cond delay="0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0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74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" fill="hold">
                      <p:stCondLst>
                        <p:cond delay="0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8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8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3" fill="hold">
                      <p:stCondLst>
                        <p:cond delay="0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6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90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1" fill="hold">
                      <p:stCondLst>
                        <p:cond delay="0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4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98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9" fill="hold">
                      <p:stCondLst>
                        <p:cond delay="0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2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0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106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7" fill="hold">
                      <p:stCondLst>
                        <p:cond delay="0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0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114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5" fill="hold">
                      <p:stCondLst>
                        <p:cond delay="0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8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2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122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3" fill="hold">
                      <p:stCondLst>
                        <p:cond delay="0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6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2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130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1" fill="hold">
                      <p:stCondLst>
                        <p:cond delay="0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4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138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9" fill="hold">
                      <p:stCondLst>
                        <p:cond delay="0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2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4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146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7" fill="hold">
                      <p:stCondLst>
                        <p:cond delay="0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0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5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154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5" fill="hold">
                      <p:stCondLst>
                        <p:cond delay="0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8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162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3" fill="hold">
                      <p:stCondLst>
                        <p:cond delay="0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6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7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170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1" fill="hold">
                      <p:stCondLst>
                        <p:cond delay="0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74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5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7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178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9" fill="hold">
                      <p:stCondLst>
                        <p:cond delay="0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82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3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8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186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7" fill="hold">
                      <p:stCondLst>
                        <p:cond delay="0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90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1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9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194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5" fill="hold">
                      <p:stCondLst>
                        <p:cond delay="0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98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9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0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202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3" fill="hold">
                      <p:stCondLst>
                        <p:cond delay="0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06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7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0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210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1" fill="hold">
                      <p:stCondLst>
                        <p:cond delay="0"/>
                      </p:stCondLst>
                      <p:childTnLst>
                        <p:par>
                          <p:cTn id="212" fill="hold">
                            <p:stCondLst>
                              <p:cond delay="0"/>
                            </p:stCondLst>
                            <p:childTnLst>
                              <p:par>
                                <p:cTn id="21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14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5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1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  <p:seq concurrent="1" nextAc="seek">
              <p:cTn id="218" restart="whenNotActive" fill="hold" evtFilter="cancelBubble" nodeType="interactiveSeq">
                <p:stCondLst>
                  <p:cond evt="onClick" delay="0">
                    <p:tgtEl>
                      <p:spTgt spid="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9" fill="hold">
                      <p:stCondLst>
                        <p:cond delay="0"/>
                      </p:stCondLst>
                      <p:childTnLst>
                        <p:par>
                          <p:cTn id="220" fill="hold">
                            <p:stCondLst>
                              <p:cond delay="0"/>
                            </p:stCondLst>
                            <p:childTnLst>
                              <p:par>
                                <p:cTn id="22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22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3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2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"/>
                  </p:tgtEl>
                </p:cond>
              </p:nextCondLst>
            </p:seq>
            <p:seq concurrent="1" nextAc="seek">
              <p:cTn id="226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7" fill="hold">
                      <p:stCondLst>
                        <p:cond delay="0"/>
                      </p:stCondLst>
                      <p:childTnLst>
                        <p:par>
                          <p:cTn id="228" fill="hold">
                            <p:stCondLst>
                              <p:cond delay="0"/>
                            </p:stCondLst>
                            <p:childTnLst>
                              <p:par>
                                <p:cTn id="22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30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1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3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  <p:seq concurrent="1" nextAc="seek">
              <p:cTn id="234" restart="whenNotActive" fill="hold" evtFilter="cancelBubble" nodeType="interactiveSeq">
                <p:stCondLst>
                  <p:cond evt="onClick" delay="0">
                    <p:tgtEl>
                      <p:spTgt spid="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5" fill="hold">
                      <p:stCondLst>
                        <p:cond delay="0"/>
                      </p:stCondLst>
                      <p:childTnLst>
                        <p:par>
                          <p:cTn id="236" fill="hold">
                            <p:stCondLst>
                              <p:cond delay="0"/>
                            </p:stCondLst>
                            <p:childTnLst>
                              <p:par>
                                <p:cTn id="23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38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9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4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"/>
                  </p:tgtEl>
                </p:cond>
              </p:nextCondLst>
            </p:seq>
            <p:seq concurrent="1" nextAc="seek">
              <p:cTn id="242" restart="whenNotActive" fill="hold" evtFilter="cancelBubble" nodeType="interactiveSeq">
                <p:stCondLst>
                  <p:cond evt="onClick" delay="0">
                    <p:tgtEl>
                      <p:spTgt spid="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3" fill="hold">
                      <p:stCondLst>
                        <p:cond delay="0"/>
                      </p:stCondLst>
                      <p:childTnLst>
                        <p:par>
                          <p:cTn id="244" fill="hold">
                            <p:stCondLst>
                              <p:cond delay="0"/>
                            </p:stCondLst>
                            <p:childTnLst>
                              <p:par>
                                <p:cTn id="24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46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7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4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"/>
                  </p:tgtEl>
                </p:cond>
              </p:nextCondLst>
            </p:seq>
            <p:seq concurrent="1" nextAc="seek">
              <p:cTn id="250" restart="whenNotActive" fill="hold" evtFilter="cancelBubble" nodeType="interactiveSeq">
                <p:stCondLst>
                  <p:cond evt="onClick" delay="0">
                    <p:tgtEl>
                      <p:spTgt spid="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1" fill="hold">
                      <p:stCondLst>
                        <p:cond delay="0"/>
                      </p:stCondLst>
                      <p:childTnLst>
                        <p:par>
                          <p:cTn id="252" fill="hold">
                            <p:stCondLst>
                              <p:cond delay="0"/>
                            </p:stCondLst>
                            <p:childTnLst>
                              <p:par>
                                <p:cTn id="25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54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5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5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"/>
                  </p:tgtEl>
                </p:cond>
              </p:nextCondLst>
            </p:seq>
            <p:seq concurrent="1" nextAc="seek">
              <p:cTn id="258" restart="whenNotActive" fill="hold" evtFilter="cancelBubble" nodeType="interactiveSeq">
                <p:stCondLst>
                  <p:cond evt="onClick" delay="0">
                    <p:tgtEl>
                      <p:spTgt spid="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9" fill="hold">
                      <p:stCondLst>
                        <p:cond delay="0"/>
                      </p:stCondLst>
                      <p:childTnLst>
                        <p:par>
                          <p:cTn id="260" fill="hold">
                            <p:stCondLst>
                              <p:cond delay="0"/>
                            </p:stCondLst>
                            <p:childTnLst>
                              <p:par>
                                <p:cTn id="26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62" dur="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3" dur="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6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"/>
                  </p:tgtEl>
                </p:cond>
              </p:nextCondLst>
            </p:seq>
            <p:seq concurrent="1" nextAc="seek">
              <p:cTn id="266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7" fill="hold">
                      <p:stCondLst>
                        <p:cond delay="0"/>
                      </p:stCondLst>
                      <p:childTnLst>
                        <p:par>
                          <p:cTn id="268" fill="hold">
                            <p:stCondLst>
                              <p:cond delay="0"/>
                            </p:stCondLst>
                            <p:childTnLst>
                              <p:par>
                                <p:cTn id="26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70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1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7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  <p:seq concurrent="1" nextAc="seek">
              <p:cTn id="274" restart="whenNotActive" fill="hold" evtFilter="cancelBubble" nodeType="interactiveSeq">
                <p:stCondLst>
                  <p:cond evt="onClick" delay="0">
                    <p:tgtEl>
                      <p:spTgt spid="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5" fill="hold">
                      <p:stCondLst>
                        <p:cond delay="0"/>
                      </p:stCondLst>
                      <p:childTnLst>
                        <p:par>
                          <p:cTn id="276" fill="hold">
                            <p:stCondLst>
                              <p:cond delay="0"/>
                            </p:stCondLst>
                            <p:childTnLst>
                              <p:par>
                                <p:cTn id="27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78" dur="5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9" dur="5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8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6"/>
                  </p:tgtEl>
                </p:cond>
              </p:nextCondLst>
            </p:seq>
            <p:seq concurrent="1" nextAc="seek">
              <p:cTn id="282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3" fill="hold">
                      <p:stCondLst>
                        <p:cond delay="0"/>
                      </p:stCondLst>
                      <p:childTnLst>
                        <p:par>
                          <p:cTn id="284" fill="hold">
                            <p:stCondLst>
                              <p:cond delay="0"/>
                            </p:stCondLst>
                            <p:childTnLst>
                              <p:par>
                                <p:cTn id="28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86" dur="5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7" dur="5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8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  <p:seq concurrent="1" nextAc="seek">
              <p:cTn id="290" restart="whenNotActive" fill="hold" evtFilter="cancelBubble" nodeType="interactiveSeq">
                <p:stCondLst>
                  <p:cond evt="onClick" delay="0">
                    <p:tgtEl>
                      <p:spTgt spid="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1" fill="hold">
                      <p:stCondLst>
                        <p:cond delay="0"/>
                      </p:stCondLst>
                      <p:childTnLst>
                        <p:par>
                          <p:cTn id="292" fill="hold">
                            <p:stCondLst>
                              <p:cond delay="0"/>
                            </p:stCondLst>
                            <p:childTnLst>
                              <p:par>
                                <p:cTn id="293" presetID="3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94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5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6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9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00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1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2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03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06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7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8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0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12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3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4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1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18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9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0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2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24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5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6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2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30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1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2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3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36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7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8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3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42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3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4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45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48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9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0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5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54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5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6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5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60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1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2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63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66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7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8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69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72" dur="1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3" dur="1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4" dur="1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75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78" dur="1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9" dur="1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0" dur="1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81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84" dur="1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5" dur="1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6" dur="1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8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90" dur="1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1" dur="1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2" dur="1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93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96" dur="1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7" dur="1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8" dur="1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99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02" dur="1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3" dur="1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4" dur="1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05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08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9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0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11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14" dur="10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5" dur="10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6" dur="10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17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20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1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2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23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26" dur="10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7" dur="10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8" dur="10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29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32" dur="10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3" dur="10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4" dur="10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35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38" dur="10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9" dur="10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0" dur="10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41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44" dur="10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5" dur="10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6" dur="10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47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50" dur="10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1" dur="10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2" dur="10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53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56" dur="10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7" dur="10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8" dur="10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59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62" dur="10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3" dur="10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4" dur="10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65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68" dur="10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9" dur="10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0" dur="10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71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74" dur="10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5" dur="10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6" dur="10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77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80" dur="10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1" dur="10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2" dur="10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83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86" dur="10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7" dur="10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8" dur="10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89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92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3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4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95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98" dur="10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9" dur="10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0" dur="10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01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04" dur="10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5" dur="10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6" dur="10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07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1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2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5" fill="hold">
                            <p:stCondLst>
                              <p:cond delay="1000"/>
                            </p:stCondLst>
                            <p:childTnLst>
                              <p:par>
                                <p:cTn id="516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18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9" fill="hold">
                            <p:stCondLst>
                              <p:cond delay="1500"/>
                            </p:stCondLst>
                            <p:childTnLst>
                              <p:par>
                                <p:cTn id="520" presetID="2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21" dur="500" tmFilter="0, 0; .2, .5; .8, .5; 1, 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22" dur="250" autoRev="1" fill="hold"/>
                                        <p:tgtEl>
                                          <p:spTgt spid="4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"/>
                  </p:tgtEl>
                </p:cond>
              </p:nextCondLst>
            </p:seq>
          </p:childTnLst>
        </p:cTn>
      </p:par>
    </p:tnLst>
    <p:bldLst>
      <p:bldP spid="38" grpId="0" animBg="1"/>
      <p:bldP spid="39" grpId="0" animBg="1"/>
      <p:bldP spid="40" grpId="0" animBg="1"/>
      <p:bldP spid="40" grpId="1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A26BBE31-7CCC-9BDA-EC6B-E3A3A4DA111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23686" y="-354774"/>
            <a:ext cx="2380952" cy="2380952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322C925E-6DC3-9002-1982-9BE0841090F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551" y="606278"/>
            <a:ext cx="2380952" cy="2380952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47A55AB2-A64D-DD36-3D57-97C0CC42422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23686" y="1519705"/>
            <a:ext cx="2380952" cy="2380952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D696A336-D476-E73B-D8C6-4DD99DF3D6F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551" y="2479097"/>
            <a:ext cx="2380952" cy="2380952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3C3703C0-FCD5-507D-9F97-64F7EB5CB7A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23686" y="3409914"/>
            <a:ext cx="2380952" cy="2380952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3DBB5927-BC80-0EBB-9689-6BC1BC7DD6D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4788" y="3440149"/>
            <a:ext cx="2380952" cy="2380952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F460DF81-7124-010A-D0F5-A216F025EDA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4788" y="1565670"/>
            <a:ext cx="2380952" cy="2380952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7947DD57-F485-C756-65C7-5EEC93F7674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551" y="4365444"/>
            <a:ext cx="2380952" cy="2380952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A2CCD2D1-2B3B-7A64-8C7A-4B588F978FE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551" y="-1280690"/>
            <a:ext cx="2380952" cy="2380952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4EA47ABA-48EE-E83A-C2FE-30F3C9242B2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4788" y="-319017"/>
            <a:ext cx="2380952" cy="2380952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25BF7C1C-FB49-7F0D-C03E-6F4D31C595A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9025" y="638112"/>
            <a:ext cx="2380952" cy="2380952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8F55DC08-A0C4-9E2C-E199-0D36DD8F61F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9025" y="2527343"/>
            <a:ext cx="2380952" cy="2380952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9E7823A6-9838-274B-1B34-3CF0B2702F6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73262" y="3488395"/>
            <a:ext cx="2380952" cy="2380952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2E7C0F9F-7366-9FF2-6D85-508AFADDB3A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73262" y="1613916"/>
            <a:ext cx="2380952" cy="2380952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1ABCC607-609A-A298-4C46-881AE7B6031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9025" y="4413690"/>
            <a:ext cx="2380952" cy="2380952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6DD135C0-7CBE-C025-2BFA-95174E0478A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7687" y="-1240656"/>
            <a:ext cx="2380952" cy="2380952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836AE964-D89E-2F56-14AB-1B5969F80E8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91924" y="-278983"/>
            <a:ext cx="2380952" cy="2380952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DC74BBAF-2BB7-E761-F584-7A2C91070D7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6161" y="669190"/>
            <a:ext cx="2380952" cy="2380952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599F2691-ABD8-8483-FB90-02DC67D6239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02515" y="2557833"/>
            <a:ext cx="2380952" cy="2380952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BEB2E12A-D42E-C217-3152-659BDDE7F9F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9103" y="5315007"/>
            <a:ext cx="2380952" cy="2380952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0467AEFB-6046-6E78-445A-95E129BB755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19371" y="5290739"/>
            <a:ext cx="2380952" cy="2380952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A928E091-9C58-D99A-64E4-699E672802A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7258" y="6245433"/>
            <a:ext cx="2380952" cy="2380952"/>
          </a:xfrm>
          <a:prstGeom prst="rect">
            <a:avLst/>
          </a:prstGeom>
        </p:spPr>
      </p:pic>
      <p:pic>
        <p:nvPicPr>
          <p:cNvPr id="24" name="Picture 23">
            <a:extLst>
              <a:ext uri="{FF2B5EF4-FFF2-40B4-BE49-F238E27FC236}">
                <a16:creationId xmlns:a16="http://schemas.microsoft.com/office/drawing/2014/main" id="{1CC4D90D-2C19-BE7A-A036-48C1800FD70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55964" y="6266301"/>
            <a:ext cx="2380952" cy="2380952"/>
          </a:xfrm>
          <a:prstGeom prst="rect">
            <a:avLst/>
          </a:prstGeom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41306AD0-F4EE-153E-27E6-533183C299F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1377" y="-1218291"/>
            <a:ext cx="2380952" cy="2380952"/>
          </a:xfrm>
          <a:prstGeom prst="rect">
            <a:avLst/>
          </a:prstGeom>
        </p:spPr>
      </p:pic>
      <p:pic>
        <p:nvPicPr>
          <p:cNvPr id="26" name="Picture 25">
            <a:extLst>
              <a:ext uri="{FF2B5EF4-FFF2-40B4-BE49-F238E27FC236}">
                <a16:creationId xmlns:a16="http://schemas.microsoft.com/office/drawing/2014/main" id="{05F46405-CC59-A951-689E-8841E049136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80201" y="5341772"/>
            <a:ext cx="2380952" cy="2380952"/>
          </a:xfrm>
          <a:prstGeom prst="rect">
            <a:avLst/>
          </a:prstGeom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B7609826-177B-E6AE-EF38-DD702A0CCF9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92715" y="4436568"/>
            <a:ext cx="2380952" cy="2380952"/>
          </a:xfrm>
          <a:prstGeom prst="rect">
            <a:avLst/>
          </a:prstGeom>
        </p:spPr>
      </p:pic>
      <p:pic>
        <p:nvPicPr>
          <p:cNvPr id="28" name="Picture 27">
            <a:extLst>
              <a:ext uri="{FF2B5EF4-FFF2-40B4-BE49-F238E27FC236}">
                <a16:creationId xmlns:a16="http://schemas.microsoft.com/office/drawing/2014/main" id="{C3CBF337-7355-6379-C9C9-CF0B3C0E690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7931" y="6325712"/>
            <a:ext cx="2380952" cy="2380952"/>
          </a:xfrm>
          <a:prstGeom prst="rect">
            <a:avLst/>
          </a:prstGeom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id="{F5EAB16C-5316-1615-F0DD-5EDB83C4343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30831" y="3488395"/>
            <a:ext cx="2380952" cy="2380952"/>
          </a:xfrm>
          <a:prstGeom prst="rect">
            <a:avLst/>
          </a:prstGeom>
        </p:spPr>
      </p:pic>
      <p:pic>
        <p:nvPicPr>
          <p:cNvPr id="30" name="Picture 29">
            <a:extLst>
              <a:ext uri="{FF2B5EF4-FFF2-40B4-BE49-F238E27FC236}">
                <a16:creationId xmlns:a16="http://schemas.microsoft.com/office/drawing/2014/main" id="{DB3724E1-8FE1-5B82-850C-CA6F33FEA8D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7337" y="1609660"/>
            <a:ext cx="2380952" cy="2380952"/>
          </a:xfrm>
          <a:prstGeom prst="rect">
            <a:avLst/>
          </a:prstGeom>
        </p:spPr>
      </p:pic>
      <p:pic>
        <p:nvPicPr>
          <p:cNvPr id="31" name="Picture 30">
            <a:extLst>
              <a:ext uri="{FF2B5EF4-FFF2-40B4-BE49-F238E27FC236}">
                <a16:creationId xmlns:a16="http://schemas.microsoft.com/office/drawing/2014/main" id="{74C11754-36EF-90D6-146D-DC481617302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2553" y="-278983"/>
            <a:ext cx="2380952" cy="2380952"/>
          </a:xfrm>
          <a:prstGeom prst="rect">
            <a:avLst/>
          </a:prstGeom>
        </p:spPr>
      </p:pic>
      <p:pic>
        <p:nvPicPr>
          <p:cNvPr id="32" name="Picture 31">
            <a:extLst>
              <a:ext uri="{FF2B5EF4-FFF2-40B4-BE49-F238E27FC236}">
                <a16:creationId xmlns:a16="http://schemas.microsoft.com/office/drawing/2014/main" id="{65A5872F-8A3D-873D-DDD7-FD3708A6756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77059" y="669505"/>
            <a:ext cx="2380952" cy="2380952"/>
          </a:xfrm>
          <a:prstGeom prst="rect">
            <a:avLst/>
          </a:prstGeom>
        </p:spPr>
      </p:pic>
      <p:pic>
        <p:nvPicPr>
          <p:cNvPr id="33" name="Picture 32">
            <a:extLst>
              <a:ext uri="{FF2B5EF4-FFF2-40B4-BE49-F238E27FC236}">
                <a16:creationId xmlns:a16="http://schemas.microsoft.com/office/drawing/2014/main" id="{CEB43B04-1954-61FD-F64D-D1038240F37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6790" y="2551189"/>
            <a:ext cx="2380952" cy="2380952"/>
          </a:xfrm>
          <a:prstGeom prst="rect">
            <a:avLst/>
          </a:prstGeom>
        </p:spPr>
      </p:pic>
      <p:pic>
        <p:nvPicPr>
          <p:cNvPr id="34" name="Picture 33">
            <a:extLst>
              <a:ext uri="{FF2B5EF4-FFF2-40B4-BE49-F238E27FC236}">
                <a16:creationId xmlns:a16="http://schemas.microsoft.com/office/drawing/2014/main" id="{E406F290-23EC-DC0F-42EA-B32D4B7E79D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23891" y="5373018"/>
            <a:ext cx="2380952" cy="2380952"/>
          </a:xfrm>
          <a:prstGeom prst="rect">
            <a:avLst/>
          </a:prstGeom>
        </p:spPr>
      </p:pic>
      <p:pic>
        <p:nvPicPr>
          <p:cNvPr id="35" name="Picture 34">
            <a:extLst>
              <a:ext uri="{FF2B5EF4-FFF2-40B4-BE49-F238E27FC236}">
                <a16:creationId xmlns:a16="http://schemas.microsoft.com/office/drawing/2014/main" id="{828D1B33-E548-C61B-C677-BC5AC57BD71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5336" y="4436802"/>
            <a:ext cx="2380952" cy="2380952"/>
          </a:xfrm>
          <a:prstGeom prst="rect">
            <a:avLst/>
          </a:prstGeom>
        </p:spPr>
      </p:pic>
      <p:pic>
        <p:nvPicPr>
          <p:cNvPr id="36" name="Picture 35">
            <a:extLst>
              <a:ext uri="{FF2B5EF4-FFF2-40B4-BE49-F238E27FC236}">
                <a16:creationId xmlns:a16="http://schemas.microsoft.com/office/drawing/2014/main" id="{A4A3F5CC-7B20-3213-7CAC-CE5FC555AF4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2475" y="6329190"/>
            <a:ext cx="2380952" cy="2380952"/>
          </a:xfrm>
          <a:prstGeom prst="rect">
            <a:avLst/>
          </a:prstGeom>
        </p:spPr>
      </p:pic>
      <p:pic>
        <p:nvPicPr>
          <p:cNvPr id="37" name="Picture 36">
            <a:extLst>
              <a:ext uri="{FF2B5EF4-FFF2-40B4-BE49-F238E27FC236}">
                <a16:creationId xmlns:a16="http://schemas.microsoft.com/office/drawing/2014/main" id="{D52EE61A-6DB6-441E-5BA5-E575F6470D1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7328" y="-1215975"/>
            <a:ext cx="2380952" cy="2380952"/>
          </a:xfrm>
          <a:prstGeom prst="rect">
            <a:avLst/>
          </a:prstGeom>
        </p:spPr>
      </p:pic>
      <p:sp>
        <p:nvSpPr>
          <p:cNvPr id="38" name="Rounded Rectangle 23">
            <a:extLst>
              <a:ext uri="{FF2B5EF4-FFF2-40B4-BE49-F238E27FC236}">
                <a16:creationId xmlns:a16="http://schemas.microsoft.com/office/drawing/2014/main" id="{732058E6-E065-967B-1B38-A8C07311DB70}"/>
              </a:ext>
            </a:extLst>
          </p:cNvPr>
          <p:cNvSpPr/>
          <p:nvPr/>
        </p:nvSpPr>
        <p:spPr>
          <a:xfrm>
            <a:off x="9372254" y="5808347"/>
            <a:ext cx="2514600" cy="723901"/>
          </a:xfrm>
          <a:prstGeom prst="roundRect">
            <a:avLst/>
          </a:prstGeom>
          <a:solidFill>
            <a:schemeClr val="tx1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/>
              <a:t>SHOW</a:t>
            </a:r>
            <a:endParaRPr lang="en-US" b="1" dirty="0"/>
          </a:p>
        </p:txBody>
      </p:sp>
      <p:sp>
        <p:nvSpPr>
          <p:cNvPr id="39" name="Rounded Rectangle 23">
            <a:extLst>
              <a:ext uri="{FF2B5EF4-FFF2-40B4-BE49-F238E27FC236}">
                <a16:creationId xmlns:a16="http://schemas.microsoft.com/office/drawing/2014/main" id="{170950BB-F7AF-BDA7-10DF-41FB86D2FA90}"/>
              </a:ext>
            </a:extLst>
          </p:cNvPr>
          <p:cNvSpPr/>
          <p:nvPr/>
        </p:nvSpPr>
        <p:spPr>
          <a:xfrm>
            <a:off x="2652874" y="169959"/>
            <a:ext cx="6886252" cy="1189463"/>
          </a:xfrm>
          <a:prstGeom prst="roundRect">
            <a:avLst/>
          </a:prstGeom>
          <a:solidFill>
            <a:schemeClr val="tx1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0" b="1" dirty="0">
                <a:latin typeface="Quicksand SemiBold" pitchFamily="2" charset="0"/>
                <a:cs typeface="Levenim MT" panose="02010502060101010101" pitchFamily="2" charset="-79"/>
              </a:rPr>
              <a:t>geography</a:t>
            </a:r>
          </a:p>
        </p:txBody>
      </p:sp>
      <p:sp>
        <p:nvSpPr>
          <p:cNvPr id="40" name="Rounded Rectangle 23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DE9D5581-0ABC-9016-0AF7-7587F4D447B8}"/>
              </a:ext>
            </a:extLst>
          </p:cNvPr>
          <p:cNvSpPr/>
          <p:nvPr/>
        </p:nvSpPr>
        <p:spPr>
          <a:xfrm>
            <a:off x="9372254" y="5790866"/>
            <a:ext cx="2514600" cy="723901"/>
          </a:xfrm>
          <a:prstGeom prst="roundRect">
            <a:avLst/>
          </a:prstGeom>
          <a:solidFill>
            <a:srgbClr val="00B050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/>
              <a:t>NEXT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42908895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0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>
                      <p:stCondLst>
                        <p:cond delay="0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8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4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" fill="hold">
                      <p:stCondLst>
                        <p:cond delay="0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6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4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58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9" fill="hold">
                      <p:stCondLst>
                        <p:cond delay="0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2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66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7" fill="hold">
                      <p:stCondLst>
                        <p:cond delay="0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0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74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" fill="hold">
                      <p:stCondLst>
                        <p:cond delay="0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8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8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3" fill="hold">
                      <p:stCondLst>
                        <p:cond delay="0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6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90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1" fill="hold">
                      <p:stCondLst>
                        <p:cond delay="0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4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98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9" fill="hold">
                      <p:stCondLst>
                        <p:cond delay="0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2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0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106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7" fill="hold">
                      <p:stCondLst>
                        <p:cond delay="0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0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114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5" fill="hold">
                      <p:stCondLst>
                        <p:cond delay="0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8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2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122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3" fill="hold">
                      <p:stCondLst>
                        <p:cond delay="0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6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2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130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1" fill="hold">
                      <p:stCondLst>
                        <p:cond delay="0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4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138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9" fill="hold">
                      <p:stCondLst>
                        <p:cond delay="0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2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4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146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7" fill="hold">
                      <p:stCondLst>
                        <p:cond delay="0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0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5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154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5" fill="hold">
                      <p:stCondLst>
                        <p:cond delay="0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8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162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3" fill="hold">
                      <p:stCondLst>
                        <p:cond delay="0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6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7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170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1" fill="hold">
                      <p:stCondLst>
                        <p:cond delay="0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74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5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7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178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9" fill="hold">
                      <p:stCondLst>
                        <p:cond delay="0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82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3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8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186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7" fill="hold">
                      <p:stCondLst>
                        <p:cond delay="0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90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1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9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194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5" fill="hold">
                      <p:stCondLst>
                        <p:cond delay="0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98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9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0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202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3" fill="hold">
                      <p:stCondLst>
                        <p:cond delay="0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06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7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0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210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1" fill="hold">
                      <p:stCondLst>
                        <p:cond delay="0"/>
                      </p:stCondLst>
                      <p:childTnLst>
                        <p:par>
                          <p:cTn id="212" fill="hold">
                            <p:stCondLst>
                              <p:cond delay="0"/>
                            </p:stCondLst>
                            <p:childTnLst>
                              <p:par>
                                <p:cTn id="21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14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5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1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  <p:seq concurrent="1" nextAc="seek">
              <p:cTn id="218" restart="whenNotActive" fill="hold" evtFilter="cancelBubble" nodeType="interactiveSeq">
                <p:stCondLst>
                  <p:cond evt="onClick" delay="0">
                    <p:tgtEl>
                      <p:spTgt spid="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9" fill="hold">
                      <p:stCondLst>
                        <p:cond delay="0"/>
                      </p:stCondLst>
                      <p:childTnLst>
                        <p:par>
                          <p:cTn id="220" fill="hold">
                            <p:stCondLst>
                              <p:cond delay="0"/>
                            </p:stCondLst>
                            <p:childTnLst>
                              <p:par>
                                <p:cTn id="22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22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3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2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"/>
                  </p:tgtEl>
                </p:cond>
              </p:nextCondLst>
            </p:seq>
            <p:seq concurrent="1" nextAc="seek">
              <p:cTn id="226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7" fill="hold">
                      <p:stCondLst>
                        <p:cond delay="0"/>
                      </p:stCondLst>
                      <p:childTnLst>
                        <p:par>
                          <p:cTn id="228" fill="hold">
                            <p:stCondLst>
                              <p:cond delay="0"/>
                            </p:stCondLst>
                            <p:childTnLst>
                              <p:par>
                                <p:cTn id="22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30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1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3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  <p:seq concurrent="1" nextAc="seek">
              <p:cTn id="234" restart="whenNotActive" fill="hold" evtFilter="cancelBubble" nodeType="interactiveSeq">
                <p:stCondLst>
                  <p:cond evt="onClick" delay="0">
                    <p:tgtEl>
                      <p:spTgt spid="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5" fill="hold">
                      <p:stCondLst>
                        <p:cond delay="0"/>
                      </p:stCondLst>
                      <p:childTnLst>
                        <p:par>
                          <p:cTn id="236" fill="hold">
                            <p:stCondLst>
                              <p:cond delay="0"/>
                            </p:stCondLst>
                            <p:childTnLst>
                              <p:par>
                                <p:cTn id="23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38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9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4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"/>
                  </p:tgtEl>
                </p:cond>
              </p:nextCondLst>
            </p:seq>
            <p:seq concurrent="1" nextAc="seek">
              <p:cTn id="242" restart="whenNotActive" fill="hold" evtFilter="cancelBubble" nodeType="interactiveSeq">
                <p:stCondLst>
                  <p:cond evt="onClick" delay="0">
                    <p:tgtEl>
                      <p:spTgt spid="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3" fill="hold">
                      <p:stCondLst>
                        <p:cond delay="0"/>
                      </p:stCondLst>
                      <p:childTnLst>
                        <p:par>
                          <p:cTn id="244" fill="hold">
                            <p:stCondLst>
                              <p:cond delay="0"/>
                            </p:stCondLst>
                            <p:childTnLst>
                              <p:par>
                                <p:cTn id="24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46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7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4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"/>
                  </p:tgtEl>
                </p:cond>
              </p:nextCondLst>
            </p:seq>
            <p:seq concurrent="1" nextAc="seek">
              <p:cTn id="250" restart="whenNotActive" fill="hold" evtFilter="cancelBubble" nodeType="interactiveSeq">
                <p:stCondLst>
                  <p:cond evt="onClick" delay="0">
                    <p:tgtEl>
                      <p:spTgt spid="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1" fill="hold">
                      <p:stCondLst>
                        <p:cond delay="0"/>
                      </p:stCondLst>
                      <p:childTnLst>
                        <p:par>
                          <p:cTn id="252" fill="hold">
                            <p:stCondLst>
                              <p:cond delay="0"/>
                            </p:stCondLst>
                            <p:childTnLst>
                              <p:par>
                                <p:cTn id="25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54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5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5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"/>
                  </p:tgtEl>
                </p:cond>
              </p:nextCondLst>
            </p:seq>
            <p:seq concurrent="1" nextAc="seek">
              <p:cTn id="258" restart="whenNotActive" fill="hold" evtFilter="cancelBubble" nodeType="interactiveSeq">
                <p:stCondLst>
                  <p:cond evt="onClick" delay="0">
                    <p:tgtEl>
                      <p:spTgt spid="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9" fill="hold">
                      <p:stCondLst>
                        <p:cond delay="0"/>
                      </p:stCondLst>
                      <p:childTnLst>
                        <p:par>
                          <p:cTn id="260" fill="hold">
                            <p:stCondLst>
                              <p:cond delay="0"/>
                            </p:stCondLst>
                            <p:childTnLst>
                              <p:par>
                                <p:cTn id="26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62" dur="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3" dur="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6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"/>
                  </p:tgtEl>
                </p:cond>
              </p:nextCondLst>
            </p:seq>
            <p:seq concurrent="1" nextAc="seek">
              <p:cTn id="266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7" fill="hold">
                      <p:stCondLst>
                        <p:cond delay="0"/>
                      </p:stCondLst>
                      <p:childTnLst>
                        <p:par>
                          <p:cTn id="268" fill="hold">
                            <p:stCondLst>
                              <p:cond delay="0"/>
                            </p:stCondLst>
                            <p:childTnLst>
                              <p:par>
                                <p:cTn id="26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70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1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7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  <p:seq concurrent="1" nextAc="seek">
              <p:cTn id="274" restart="whenNotActive" fill="hold" evtFilter="cancelBubble" nodeType="interactiveSeq">
                <p:stCondLst>
                  <p:cond evt="onClick" delay="0">
                    <p:tgtEl>
                      <p:spTgt spid="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5" fill="hold">
                      <p:stCondLst>
                        <p:cond delay="0"/>
                      </p:stCondLst>
                      <p:childTnLst>
                        <p:par>
                          <p:cTn id="276" fill="hold">
                            <p:stCondLst>
                              <p:cond delay="0"/>
                            </p:stCondLst>
                            <p:childTnLst>
                              <p:par>
                                <p:cTn id="27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78" dur="5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9" dur="5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8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6"/>
                  </p:tgtEl>
                </p:cond>
              </p:nextCondLst>
            </p:seq>
            <p:seq concurrent="1" nextAc="seek">
              <p:cTn id="282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3" fill="hold">
                      <p:stCondLst>
                        <p:cond delay="0"/>
                      </p:stCondLst>
                      <p:childTnLst>
                        <p:par>
                          <p:cTn id="284" fill="hold">
                            <p:stCondLst>
                              <p:cond delay="0"/>
                            </p:stCondLst>
                            <p:childTnLst>
                              <p:par>
                                <p:cTn id="28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86" dur="5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7" dur="5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8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  <p:seq concurrent="1" nextAc="seek">
              <p:cTn id="290" restart="whenNotActive" fill="hold" evtFilter="cancelBubble" nodeType="interactiveSeq">
                <p:stCondLst>
                  <p:cond evt="onClick" delay="0">
                    <p:tgtEl>
                      <p:spTgt spid="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1" fill="hold">
                      <p:stCondLst>
                        <p:cond delay="0"/>
                      </p:stCondLst>
                      <p:childTnLst>
                        <p:par>
                          <p:cTn id="292" fill="hold">
                            <p:stCondLst>
                              <p:cond delay="0"/>
                            </p:stCondLst>
                            <p:childTnLst>
                              <p:par>
                                <p:cTn id="293" presetID="3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94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5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6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9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00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1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2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03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06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7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8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0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12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3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4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1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18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9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0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2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24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5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6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2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30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1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2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3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36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7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8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3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42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3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4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45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48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9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0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5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54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5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6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5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60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1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2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63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66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7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8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69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72" dur="1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3" dur="1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4" dur="1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75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78" dur="1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9" dur="1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0" dur="1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81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84" dur="1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5" dur="1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6" dur="1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8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90" dur="1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1" dur="1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2" dur="1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93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96" dur="1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7" dur="1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8" dur="1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99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02" dur="1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3" dur="1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4" dur="1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05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08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9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0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11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14" dur="10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5" dur="10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6" dur="10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17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20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1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2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23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26" dur="10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7" dur="10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8" dur="10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29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32" dur="10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3" dur="10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4" dur="10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35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38" dur="10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9" dur="10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0" dur="10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41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44" dur="10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5" dur="10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6" dur="10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47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50" dur="10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1" dur="10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2" dur="10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53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56" dur="10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7" dur="10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8" dur="10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59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62" dur="10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3" dur="10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4" dur="10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65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68" dur="10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9" dur="10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0" dur="10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71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74" dur="10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5" dur="10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6" dur="10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77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80" dur="10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1" dur="10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2" dur="10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83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86" dur="10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7" dur="10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8" dur="10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89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92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3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4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95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98" dur="10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9" dur="10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0" dur="10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01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04" dur="10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5" dur="10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6" dur="10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07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1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2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5" fill="hold">
                            <p:stCondLst>
                              <p:cond delay="1000"/>
                            </p:stCondLst>
                            <p:childTnLst>
                              <p:par>
                                <p:cTn id="516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18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9" fill="hold">
                            <p:stCondLst>
                              <p:cond delay="1500"/>
                            </p:stCondLst>
                            <p:childTnLst>
                              <p:par>
                                <p:cTn id="520" presetID="2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21" dur="500" tmFilter="0, 0; .2, .5; .8, .5; 1, 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22" dur="250" autoRev="1" fill="hold"/>
                                        <p:tgtEl>
                                          <p:spTgt spid="4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"/>
                  </p:tgtEl>
                </p:cond>
              </p:nextCondLst>
            </p:seq>
          </p:childTnLst>
        </p:cTn>
      </p:par>
    </p:tnLst>
    <p:bldLst>
      <p:bldP spid="38" grpId="0" animBg="1"/>
      <p:bldP spid="39" grpId="0" animBg="1"/>
      <p:bldP spid="40" grpId="0" animBg="1"/>
      <p:bldP spid="40" grpId="1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D58FBF05-0397-AA3D-FE40-FA96E8F159C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23686" y="-354774"/>
            <a:ext cx="2380952" cy="2380952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2ADA0C65-7E9E-B901-6E9A-75C4E73615B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551" y="606278"/>
            <a:ext cx="2380952" cy="2380952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127ABE93-A9DD-5F5C-C567-4A72498309C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23686" y="1519705"/>
            <a:ext cx="2380952" cy="2380952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5B0B90F6-0FF2-7EFF-1E61-36FEDC58BB9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551" y="2479097"/>
            <a:ext cx="2380952" cy="2380952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ADEAAC75-7EBA-24F8-B7AC-ECCBA8306C4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23686" y="3409914"/>
            <a:ext cx="2380952" cy="2380952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98F28139-43A9-473E-F72C-5A38A41AFBB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4788" y="3440149"/>
            <a:ext cx="2380952" cy="2380952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2B7A10FE-9D31-1849-4A70-7D335449EDD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4788" y="1565670"/>
            <a:ext cx="2380952" cy="2380952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3559489F-466E-125A-B79C-F40A36BB262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551" y="4365444"/>
            <a:ext cx="2380952" cy="2380952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3E7C5BF3-1137-B75B-B574-45EF4A81094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551" y="-1280690"/>
            <a:ext cx="2380952" cy="2380952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608AD14F-1738-CB52-C579-354E0C29480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4788" y="-319017"/>
            <a:ext cx="2380952" cy="2380952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92F55E8F-4EED-2CBB-3E61-EBA6FCF2257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9025" y="638112"/>
            <a:ext cx="2380952" cy="2380952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940453F1-1558-059D-E0AE-0FB1944F5E6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9025" y="2527343"/>
            <a:ext cx="2380952" cy="2380952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93BF1D4A-67FA-82D1-0407-65FFC7C1545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73262" y="3488395"/>
            <a:ext cx="2380952" cy="2380952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412CAF20-BBCD-9525-3187-71D789BAA3B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73262" y="1613916"/>
            <a:ext cx="2380952" cy="2380952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922B5EAD-5472-5D67-88AF-A487FE80D18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9025" y="4413690"/>
            <a:ext cx="2380952" cy="2380952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BAE09CD8-26EE-B718-3CD6-AB72E8D3270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7687" y="-1240656"/>
            <a:ext cx="2380952" cy="2380952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16DEAC61-2B39-EDC4-8905-425956D5925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91924" y="-278983"/>
            <a:ext cx="2380952" cy="2380952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9A3DF0E0-6C90-30F7-9713-6DB1C746EC6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6161" y="669190"/>
            <a:ext cx="2380952" cy="2380952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BB407C34-9726-F44F-CDA1-6E43824C1AD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02515" y="2557833"/>
            <a:ext cx="2380952" cy="2380952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3A4269F7-94FC-5F99-3EF2-8EA279F2D61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9103" y="5315007"/>
            <a:ext cx="2380952" cy="2380952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AB86C736-3C8D-8B04-0866-32C0B5B4B08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19371" y="5290739"/>
            <a:ext cx="2380952" cy="2380952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EFA175D2-C81D-681E-9AA1-A3CAF4033D5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7258" y="6245433"/>
            <a:ext cx="2380952" cy="2380952"/>
          </a:xfrm>
          <a:prstGeom prst="rect">
            <a:avLst/>
          </a:prstGeom>
        </p:spPr>
      </p:pic>
      <p:pic>
        <p:nvPicPr>
          <p:cNvPr id="24" name="Picture 23">
            <a:extLst>
              <a:ext uri="{FF2B5EF4-FFF2-40B4-BE49-F238E27FC236}">
                <a16:creationId xmlns:a16="http://schemas.microsoft.com/office/drawing/2014/main" id="{31684842-EDBE-A7A5-99E1-D409FF00294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55964" y="6266301"/>
            <a:ext cx="2380952" cy="2380952"/>
          </a:xfrm>
          <a:prstGeom prst="rect">
            <a:avLst/>
          </a:prstGeom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92DE57D4-56D2-EA2B-3B49-C2350BB486F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1377" y="-1218291"/>
            <a:ext cx="2380952" cy="2380952"/>
          </a:xfrm>
          <a:prstGeom prst="rect">
            <a:avLst/>
          </a:prstGeom>
        </p:spPr>
      </p:pic>
      <p:pic>
        <p:nvPicPr>
          <p:cNvPr id="26" name="Picture 25">
            <a:extLst>
              <a:ext uri="{FF2B5EF4-FFF2-40B4-BE49-F238E27FC236}">
                <a16:creationId xmlns:a16="http://schemas.microsoft.com/office/drawing/2014/main" id="{A04E6EAF-8B16-89F6-10CA-82342F62C0C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80201" y="5341772"/>
            <a:ext cx="2380952" cy="2380952"/>
          </a:xfrm>
          <a:prstGeom prst="rect">
            <a:avLst/>
          </a:prstGeom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E209D67D-8F04-1957-A53A-0290E80CB3D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92715" y="4436568"/>
            <a:ext cx="2380952" cy="2380952"/>
          </a:xfrm>
          <a:prstGeom prst="rect">
            <a:avLst/>
          </a:prstGeom>
        </p:spPr>
      </p:pic>
      <p:pic>
        <p:nvPicPr>
          <p:cNvPr id="28" name="Picture 27">
            <a:extLst>
              <a:ext uri="{FF2B5EF4-FFF2-40B4-BE49-F238E27FC236}">
                <a16:creationId xmlns:a16="http://schemas.microsoft.com/office/drawing/2014/main" id="{F0405F4E-F890-A651-68CC-E54EADBAAC6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7931" y="6325712"/>
            <a:ext cx="2380952" cy="2380952"/>
          </a:xfrm>
          <a:prstGeom prst="rect">
            <a:avLst/>
          </a:prstGeom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id="{87319EC2-7E06-0464-C15C-5DE97E5AC1E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30831" y="3488395"/>
            <a:ext cx="2380952" cy="2380952"/>
          </a:xfrm>
          <a:prstGeom prst="rect">
            <a:avLst/>
          </a:prstGeom>
        </p:spPr>
      </p:pic>
      <p:pic>
        <p:nvPicPr>
          <p:cNvPr id="30" name="Picture 29">
            <a:extLst>
              <a:ext uri="{FF2B5EF4-FFF2-40B4-BE49-F238E27FC236}">
                <a16:creationId xmlns:a16="http://schemas.microsoft.com/office/drawing/2014/main" id="{6825C026-EC64-4592-6760-96B7C162A65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7337" y="1609660"/>
            <a:ext cx="2380952" cy="2380952"/>
          </a:xfrm>
          <a:prstGeom prst="rect">
            <a:avLst/>
          </a:prstGeom>
        </p:spPr>
      </p:pic>
      <p:pic>
        <p:nvPicPr>
          <p:cNvPr id="31" name="Picture 30">
            <a:extLst>
              <a:ext uri="{FF2B5EF4-FFF2-40B4-BE49-F238E27FC236}">
                <a16:creationId xmlns:a16="http://schemas.microsoft.com/office/drawing/2014/main" id="{9E607C6C-6E9F-1431-3679-AE1D24321B0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2553" y="-278983"/>
            <a:ext cx="2380952" cy="2380952"/>
          </a:xfrm>
          <a:prstGeom prst="rect">
            <a:avLst/>
          </a:prstGeom>
        </p:spPr>
      </p:pic>
      <p:pic>
        <p:nvPicPr>
          <p:cNvPr id="32" name="Picture 31">
            <a:extLst>
              <a:ext uri="{FF2B5EF4-FFF2-40B4-BE49-F238E27FC236}">
                <a16:creationId xmlns:a16="http://schemas.microsoft.com/office/drawing/2014/main" id="{DC893E1B-3983-81B4-4EFB-9DE2C069638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77059" y="669505"/>
            <a:ext cx="2380952" cy="2380952"/>
          </a:xfrm>
          <a:prstGeom prst="rect">
            <a:avLst/>
          </a:prstGeom>
        </p:spPr>
      </p:pic>
      <p:pic>
        <p:nvPicPr>
          <p:cNvPr id="33" name="Picture 32">
            <a:extLst>
              <a:ext uri="{FF2B5EF4-FFF2-40B4-BE49-F238E27FC236}">
                <a16:creationId xmlns:a16="http://schemas.microsoft.com/office/drawing/2014/main" id="{0C48B03C-D22C-ED9C-9E6D-F28DEFC3DB0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6790" y="2551189"/>
            <a:ext cx="2380952" cy="2380952"/>
          </a:xfrm>
          <a:prstGeom prst="rect">
            <a:avLst/>
          </a:prstGeom>
        </p:spPr>
      </p:pic>
      <p:pic>
        <p:nvPicPr>
          <p:cNvPr id="34" name="Picture 33">
            <a:extLst>
              <a:ext uri="{FF2B5EF4-FFF2-40B4-BE49-F238E27FC236}">
                <a16:creationId xmlns:a16="http://schemas.microsoft.com/office/drawing/2014/main" id="{95EAE386-5FFA-7BFC-D7FE-2D9FF468E81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23891" y="5373018"/>
            <a:ext cx="2380952" cy="2380952"/>
          </a:xfrm>
          <a:prstGeom prst="rect">
            <a:avLst/>
          </a:prstGeom>
        </p:spPr>
      </p:pic>
      <p:pic>
        <p:nvPicPr>
          <p:cNvPr id="35" name="Picture 34">
            <a:extLst>
              <a:ext uri="{FF2B5EF4-FFF2-40B4-BE49-F238E27FC236}">
                <a16:creationId xmlns:a16="http://schemas.microsoft.com/office/drawing/2014/main" id="{72CC38E4-43FB-3A8A-AF1C-5D12D872A5F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5336" y="4436802"/>
            <a:ext cx="2380952" cy="2380952"/>
          </a:xfrm>
          <a:prstGeom prst="rect">
            <a:avLst/>
          </a:prstGeom>
        </p:spPr>
      </p:pic>
      <p:pic>
        <p:nvPicPr>
          <p:cNvPr id="36" name="Picture 35">
            <a:extLst>
              <a:ext uri="{FF2B5EF4-FFF2-40B4-BE49-F238E27FC236}">
                <a16:creationId xmlns:a16="http://schemas.microsoft.com/office/drawing/2014/main" id="{0820EBB0-295D-1DCE-FCE4-3B6CAD7ED3A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2475" y="6329190"/>
            <a:ext cx="2380952" cy="2380952"/>
          </a:xfrm>
          <a:prstGeom prst="rect">
            <a:avLst/>
          </a:prstGeom>
        </p:spPr>
      </p:pic>
      <p:pic>
        <p:nvPicPr>
          <p:cNvPr id="37" name="Picture 36">
            <a:extLst>
              <a:ext uri="{FF2B5EF4-FFF2-40B4-BE49-F238E27FC236}">
                <a16:creationId xmlns:a16="http://schemas.microsoft.com/office/drawing/2014/main" id="{785EF7AF-0677-42C6-ABF6-EEBC7D57359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7328" y="-1215975"/>
            <a:ext cx="2380952" cy="2380952"/>
          </a:xfrm>
          <a:prstGeom prst="rect">
            <a:avLst/>
          </a:prstGeom>
        </p:spPr>
      </p:pic>
      <p:sp>
        <p:nvSpPr>
          <p:cNvPr id="38" name="Rounded Rectangle 23">
            <a:extLst>
              <a:ext uri="{FF2B5EF4-FFF2-40B4-BE49-F238E27FC236}">
                <a16:creationId xmlns:a16="http://schemas.microsoft.com/office/drawing/2014/main" id="{BD359BDE-E63B-0657-2F2F-79F34871FD53}"/>
              </a:ext>
            </a:extLst>
          </p:cNvPr>
          <p:cNvSpPr/>
          <p:nvPr/>
        </p:nvSpPr>
        <p:spPr>
          <a:xfrm>
            <a:off x="9372254" y="5808347"/>
            <a:ext cx="2514600" cy="723901"/>
          </a:xfrm>
          <a:prstGeom prst="roundRect">
            <a:avLst/>
          </a:prstGeom>
          <a:solidFill>
            <a:schemeClr val="tx1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/>
              <a:t>SHOW</a:t>
            </a:r>
            <a:endParaRPr lang="en-US" b="1" dirty="0"/>
          </a:p>
        </p:txBody>
      </p:sp>
      <p:sp>
        <p:nvSpPr>
          <p:cNvPr id="39" name="Rounded Rectangle 23">
            <a:extLst>
              <a:ext uri="{FF2B5EF4-FFF2-40B4-BE49-F238E27FC236}">
                <a16:creationId xmlns:a16="http://schemas.microsoft.com/office/drawing/2014/main" id="{235BF02A-9D71-44FE-42D8-405A66E2F040}"/>
              </a:ext>
            </a:extLst>
          </p:cNvPr>
          <p:cNvSpPr/>
          <p:nvPr/>
        </p:nvSpPr>
        <p:spPr>
          <a:xfrm>
            <a:off x="2652874" y="169959"/>
            <a:ext cx="6886252" cy="1189463"/>
          </a:xfrm>
          <a:prstGeom prst="roundRect">
            <a:avLst/>
          </a:prstGeom>
          <a:solidFill>
            <a:schemeClr val="tx1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0" b="1" dirty="0">
                <a:latin typeface="Quicksand SemiBold" pitchFamily="2" charset="0"/>
                <a:cs typeface="Levenim MT" panose="02010502060101010101" pitchFamily="2" charset="-79"/>
              </a:rPr>
              <a:t>P.E</a:t>
            </a:r>
          </a:p>
        </p:txBody>
      </p:sp>
      <p:sp>
        <p:nvSpPr>
          <p:cNvPr id="40" name="Rounded Rectangle 23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7DDFBD0B-75D3-45A3-4029-C03111A67D80}"/>
              </a:ext>
            </a:extLst>
          </p:cNvPr>
          <p:cNvSpPr/>
          <p:nvPr/>
        </p:nvSpPr>
        <p:spPr>
          <a:xfrm>
            <a:off x="9372254" y="5790866"/>
            <a:ext cx="2514600" cy="723901"/>
          </a:xfrm>
          <a:prstGeom prst="roundRect">
            <a:avLst/>
          </a:prstGeom>
          <a:solidFill>
            <a:srgbClr val="00B050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/>
              <a:t>NEXT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5941960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0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>
                      <p:stCondLst>
                        <p:cond delay="0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8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4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" fill="hold">
                      <p:stCondLst>
                        <p:cond delay="0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6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4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58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9" fill="hold">
                      <p:stCondLst>
                        <p:cond delay="0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2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66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7" fill="hold">
                      <p:stCondLst>
                        <p:cond delay="0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0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74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" fill="hold">
                      <p:stCondLst>
                        <p:cond delay="0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8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8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3" fill="hold">
                      <p:stCondLst>
                        <p:cond delay="0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6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90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1" fill="hold">
                      <p:stCondLst>
                        <p:cond delay="0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4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98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9" fill="hold">
                      <p:stCondLst>
                        <p:cond delay="0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2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0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106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7" fill="hold">
                      <p:stCondLst>
                        <p:cond delay="0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0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114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5" fill="hold">
                      <p:stCondLst>
                        <p:cond delay="0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8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2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122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3" fill="hold">
                      <p:stCondLst>
                        <p:cond delay="0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6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2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130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1" fill="hold">
                      <p:stCondLst>
                        <p:cond delay="0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4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138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9" fill="hold">
                      <p:stCondLst>
                        <p:cond delay="0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2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4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146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7" fill="hold">
                      <p:stCondLst>
                        <p:cond delay="0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0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5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154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5" fill="hold">
                      <p:stCondLst>
                        <p:cond delay="0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8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162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3" fill="hold">
                      <p:stCondLst>
                        <p:cond delay="0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6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7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170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1" fill="hold">
                      <p:stCondLst>
                        <p:cond delay="0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74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5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7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178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9" fill="hold">
                      <p:stCondLst>
                        <p:cond delay="0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82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3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8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186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7" fill="hold">
                      <p:stCondLst>
                        <p:cond delay="0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90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1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9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194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5" fill="hold">
                      <p:stCondLst>
                        <p:cond delay="0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98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9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0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202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3" fill="hold">
                      <p:stCondLst>
                        <p:cond delay="0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06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7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0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210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1" fill="hold">
                      <p:stCondLst>
                        <p:cond delay="0"/>
                      </p:stCondLst>
                      <p:childTnLst>
                        <p:par>
                          <p:cTn id="212" fill="hold">
                            <p:stCondLst>
                              <p:cond delay="0"/>
                            </p:stCondLst>
                            <p:childTnLst>
                              <p:par>
                                <p:cTn id="21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14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5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1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  <p:seq concurrent="1" nextAc="seek">
              <p:cTn id="218" restart="whenNotActive" fill="hold" evtFilter="cancelBubble" nodeType="interactiveSeq">
                <p:stCondLst>
                  <p:cond evt="onClick" delay="0">
                    <p:tgtEl>
                      <p:spTgt spid="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9" fill="hold">
                      <p:stCondLst>
                        <p:cond delay="0"/>
                      </p:stCondLst>
                      <p:childTnLst>
                        <p:par>
                          <p:cTn id="220" fill="hold">
                            <p:stCondLst>
                              <p:cond delay="0"/>
                            </p:stCondLst>
                            <p:childTnLst>
                              <p:par>
                                <p:cTn id="22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22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3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2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"/>
                  </p:tgtEl>
                </p:cond>
              </p:nextCondLst>
            </p:seq>
            <p:seq concurrent="1" nextAc="seek">
              <p:cTn id="226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7" fill="hold">
                      <p:stCondLst>
                        <p:cond delay="0"/>
                      </p:stCondLst>
                      <p:childTnLst>
                        <p:par>
                          <p:cTn id="228" fill="hold">
                            <p:stCondLst>
                              <p:cond delay="0"/>
                            </p:stCondLst>
                            <p:childTnLst>
                              <p:par>
                                <p:cTn id="22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30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1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3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  <p:seq concurrent="1" nextAc="seek">
              <p:cTn id="234" restart="whenNotActive" fill="hold" evtFilter="cancelBubble" nodeType="interactiveSeq">
                <p:stCondLst>
                  <p:cond evt="onClick" delay="0">
                    <p:tgtEl>
                      <p:spTgt spid="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5" fill="hold">
                      <p:stCondLst>
                        <p:cond delay="0"/>
                      </p:stCondLst>
                      <p:childTnLst>
                        <p:par>
                          <p:cTn id="236" fill="hold">
                            <p:stCondLst>
                              <p:cond delay="0"/>
                            </p:stCondLst>
                            <p:childTnLst>
                              <p:par>
                                <p:cTn id="23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38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9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4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"/>
                  </p:tgtEl>
                </p:cond>
              </p:nextCondLst>
            </p:seq>
            <p:seq concurrent="1" nextAc="seek">
              <p:cTn id="242" restart="whenNotActive" fill="hold" evtFilter="cancelBubble" nodeType="interactiveSeq">
                <p:stCondLst>
                  <p:cond evt="onClick" delay="0">
                    <p:tgtEl>
                      <p:spTgt spid="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3" fill="hold">
                      <p:stCondLst>
                        <p:cond delay="0"/>
                      </p:stCondLst>
                      <p:childTnLst>
                        <p:par>
                          <p:cTn id="244" fill="hold">
                            <p:stCondLst>
                              <p:cond delay="0"/>
                            </p:stCondLst>
                            <p:childTnLst>
                              <p:par>
                                <p:cTn id="24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46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7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4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"/>
                  </p:tgtEl>
                </p:cond>
              </p:nextCondLst>
            </p:seq>
            <p:seq concurrent="1" nextAc="seek">
              <p:cTn id="250" restart="whenNotActive" fill="hold" evtFilter="cancelBubble" nodeType="interactiveSeq">
                <p:stCondLst>
                  <p:cond evt="onClick" delay="0">
                    <p:tgtEl>
                      <p:spTgt spid="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1" fill="hold">
                      <p:stCondLst>
                        <p:cond delay="0"/>
                      </p:stCondLst>
                      <p:childTnLst>
                        <p:par>
                          <p:cTn id="252" fill="hold">
                            <p:stCondLst>
                              <p:cond delay="0"/>
                            </p:stCondLst>
                            <p:childTnLst>
                              <p:par>
                                <p:cTn id="25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54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5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5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"/>
                  </p:tgtEl>
                </p:cond>
              </p:nextCondLst>
            </p:seq>
            <p:seq concurrent="1" nextAc="seek">
              <p:cTn id="258" restart="whenNotActive" fill="hold" evtFilter="cancelBubble" nodeType="interactiveSeq">
                <p:stCondLst>
                  <p:cond evt="onClick" delay="0">
                    <p:tgtEl>
                      <p:spTgt spid="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9" fill="hold">
                      <p:stCondLst>
                        <p:cond delay="0"/>
                      </p:stCondLst>
                      <p:childTnLst>
                        <p:par>
                          <p:cTn id="260" fill="hold">
                            <p:stCondLst>
                              <p:cond delay="0"/>
                            </p:stCondLst>
                            <p:childTnLst>
                              <p:par>
                                <p:cTn id="26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62" dur="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3" dur="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6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"/>
                  </p:tgtEl>
                </p:cond>
              </p:nextCondLst>
            </p:seq>
            <p:seq concurrent="1" nextAc="seek">
              <p:cTn id="266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7" fill="hold">
                      <p:stCondLst>
                        <p:cond delay="0"/>
                      </p:stCondLst>
                      <p:childTnLst>
                        <p:par>
                          <p:cTn id="268" fill="hold">
                            <p:stCondLst>
                              <p:cond delay="0"/>
                            </p:stCondLst>
                            <p:childTnLst>
                              <p:par>
                                <p:cTn id="26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70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1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7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  <p:seq concurrent="1" nextAc="seek">
              <p:cTn id="274" restart="whenNotActive" fill="hold" evtFilter="cancelBubble" nodeType="interactiveSeq">
                <p:stCondLst>
                  <p:cond evt="onClick" delay="0">
                    <p:tgtEl>
                      <p:spTgt spid="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5" fill="hold">
                      <p:stCondLst>
                        <p:cond delay="0"/>
                      </p:stCondLst>
                      <p:childTnLst>
                        <p:par>
                          <p:cTn id="276" fill="hold">
                            <p:stCondLst>
                              <p:cond delay="0"/>
                            </p:stCondLst>
                            <p:childTnLst>
                              <p:par>
                                <p:cTn id="27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78" dur="5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9" dur="5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8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6"/>
                  </p:tgtEl>
                </p:cond>
              </p:nextCondLst>
            </p:seq>
            <p:seq concurrent="1" nextAc="seek">
              <p:cTn id="282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3" fill="hold">
                      <p:stCondLst>
                        <p:cond delay="0"/>
                      </p:stCondLst>
                      <p:childTnLst>
                        <p:par>
                          <p:cTn id="284" fill="hold">
                            <p:stCondLst>
                              <p:cond delay="0"/>
                            </p:stCondLst>
                            <p:childTnLst>
                              <p:par>
                                <p:cTn id="28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86" dur="5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7" dur="5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8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  <p:seq concurrent="1" nextAc="seek">
              <p:cTn id="290" restart="whenNotActive" fill="hold" evtFilter="cancelBubble" nodeType="interactiveSeq">
                <p:stCondLst>
                  <p:cond evt="onClick" delay="0">
                    <p:tgtEl>
                      <p:spTgt spid="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1" fill="hold">
                      <p:stCondLst>
                        <p:cond delay="0"/>
                      </p:stCondLst>
                      <p:childTnLst>
                        <p:par>
                          <p:cTn id="292" fill="hold">
                            <p:stCondLst>
                              <p:cond delay="0"/>
                            </p:stCondLst>
                            <p:childTnLst>
                              <p:par>
                                <p:cTn id="293" presetID="3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94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5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6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9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00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1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2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03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06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7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8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0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12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3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4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1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18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9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0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2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24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5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6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2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30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1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2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3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36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7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8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3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42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3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4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45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48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9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0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5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54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5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6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5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60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1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2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63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66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7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8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69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72" dur="1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3" dur="1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4" dur="1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75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78" dur="1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9" dur="1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0" dur="1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81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84" dur="1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5" dur="1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6" dur="1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8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90" dur="1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1" dur="1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2" dur="1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93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96" dur="1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7" dur="1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8" dur="1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99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02" dur="1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3" dur="1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4" dur="1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05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08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9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0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11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14" dur="10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5" dur="10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6" dur="10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17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20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1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2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23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26" dur="10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7" dur="10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8" dur="10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29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32" dur="10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3" dur="10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4" dur="10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35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38" dur="10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9" dur="10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0" dur="10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41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44" dur="10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5" dur="10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6" dur="10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47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50" dur="10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1" dur="10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2" dur="10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53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56" dur="10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7" dur="10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8" dur="10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59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62" dur="10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3" dur="10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4" dur="10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65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68" dur="10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9" dur="10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0" dur="10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71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74" dur="10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5" dur="10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6" dur="10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77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80" dur="10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1" dur="10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2" dur="10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83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86" dur="10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7" dur="10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8" dur="10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89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92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3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4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95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98" dur="10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9" dur="10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0" dur="10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01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04" dur="10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5" dur="10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6" dur="10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07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1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2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5" fill="hold">
                            <p:stCondLst>
                              <p:cond delay="1000"/>
                            </p:stCondLst>
                            <p:childTnLst>
                              <p:par>
                                <p:cTn id="516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18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9" fill="hold">
                            <p:stCondLst>
                              <p:cond delay="1500"/>
                            </p:stCondLst>
                            <p:childTnLst>
                              <p:par>
                                <p:cTn id="520" presetID="2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21" dur="500" tmFilter="0, 0; .2, .5; .8, .5; 1, 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22" dur="250" autoRev="1" fill="hold"/>
                                        <p:tgtEl>
                                          <p:spTgt spid="4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"/>
                  </p:tgtEl>
                </p:cond>
              </p:nextCondLst>
            </p:seq>
          </p:childTnLst>
        </p:cTn>
      </p:par>
    </p:tnLst>
    <p:bldLst>
      <p:bldP spid="38" grpId="0" animBg="1"/>
      <p:bldP spid="39" grpId="0" animBg="1"/>
      <p:bldP spid="40" grpId="0" animBg="1"/>
      <p:bldP spid="40" grpId="1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3AA9E028-4B42-CC92-051F-90BBCEA0C12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23686" y="-354774"/>
            <a:ext cx="2380952" cy="2380952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08456AC1-2B71-B6DE-C5CB-41CF37BD047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551" y="606278"/>
            <a:ext cx="2380952" cy="2380952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0037860D-8CEB-35A3-E100-7BE3D0885B7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23686" y="1519705"/>
            <a:ext cx="2380952" cy="2380952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5015CB5A-E2C7-83E0-38EA-BB2F4FB0EF8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551" y="2479097"/>
            <a:ext cx="2380952" cy="2380952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39EBD5AA-72B6-D0BC-3B3E-B113E3F9C36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23686" y="3409914"/>
            <a:ext cx="2380952" cy="2380952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1EA2F64C-0912-C626-0273-047FDCC33B8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4788" y="3440149"/>
            <a:ext cx="2380952" cy="2380952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D7E785A1-78A4-D577-52F3-EA52778AAE8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4788" y="1565670"/>
            <a:ext cx="2380952" cy="2380952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A3C4497A-405F-0991-851F-640AC1AB350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551" y="4365444"/>
            <a:ext cx="2380952" cy="2380952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45A5FDB6-77D7-E72C-8E57-F2BBF610FC5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551" y="-1280690"/>
            <a:ext cx="2380952" cy="2380952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92B9588C-1202-8AE6-B073-126AED06D94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4788" y="-319017"/>
            <a:ext cx="2380952" cy="2380952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F17F6D1D-8D23-0177-E58B-D9F188963D6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9025" y="638112"/>
            <a:ext cx="2380952" cy="2380952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8662E228-F5FD-73AE-C283-B667324DE26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9025" y="2527343"/>
            <a:ext cx="2380952" cy="2380952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0EDD009E-9D16-F67E-00FB-F11888EB95B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73262" y="3488395"/>
            <a:ext cx="2380952" cy="2380952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0AD7915B-353B-E112-048E-DD5837A37F8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73262" y="1613916"/>
            <a:ext cx="2380952" cy="2380952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FDADB47A-684F-5865-19BA-09CED0F8F34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9025" y="4413690"/>
            <a:ext cx="2380952" cy="2380952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92245C20-F1F3-7976-B63D-0D13828126B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7687" y="-1240656"/>
            <a:ext cx="2380952" cy="2380952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750D2AA8-7627-5C64-D26F-C6D1E91C2A5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91924" y="-278983"/>
            <a:ext cx="2380952" cy="2380952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2741A960-790E-DE42-5588-B294EE0CB61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6161" y="669190"/>
            <a:ext cx="2380952" cy="2380952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5017575C-D643-7CE6-3622-C85ABE3ECBE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02515" y="2557833"/>
            <a:ext cx="2380952" cy="2380952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13043B80-2A53-38C0-C5BE-1F2C270DAEE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9103" y="5315007"/>
            <a:ext cx="2380952" cy="2380952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4255CE4E-A9E6-FE63-230D-067CD012079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19371" y="5290739"/>
            <a:ext cx="2380952" cy="2380952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CBF7FC4F-5C2D-C196-51E9-DBEE5EF3403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7258" y="6245433"/>
            <a:ext cx="2380952" cy="2380952"/>
          </a:xfrm>
          <a:prstGeom prst="rect">
            <a:avLst/>
          </a:prstGeom>
        </p:spPr>
      </p:pic>
      <p:pic>
        <p:nvPicPr>
          <p:cNvPr id="24" name="Picture 23">
            <a:extLst>
              <a:ext uri="{FF2B5EF4-FFF2-40B4-BE49-F238E27FC236}">
                <a16:creationId xmlns:a16="http://schemas.microsoft.com/office/drawing/2014/main" id="{03C9B45A-E32C-D8B3-FDB1-C35550A5F44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55964" y="6266301"/>
            <a:ext cx="2380952" cy="2380952"/>
          </a:xfrm>
          <a:prstGeom prst="rect">
            <a:avLst/>
          </a:prstGeom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761284C1-31D6-7FAB-6453-F5730296B32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1377" y="-1218291"/>
            <a:ext cx="2380952" cy="2380952"/>
          </a:xfrm>
          <a:prstGeom prst="rect">
            <a:avLst/>
          </a:prstGeom>
        </p:spPr>
      </p:pic>
      <p:pic>
        <p:nvPicPr>
          <p:cNvPr id="26" name="Picture 25">
            <a:extLst>
              <a:ext uri="{FF2B5EF4-FFF2-40B4-BE49-F238E27FC236}">
                <a16:creationId xmlns:a16="http://schemas.microsoft.com/office/drawing/2014/main" id="{F6B411DE-B781-AF9B-78BA-48EB97D4CB0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80201" y="5341772"/>
            <a:ext cx="2380952" cy="2380952"/>
          </a:xfrm>
          <a:prstGeom prst="rect">
            <a:avLst/>
          </a:prstGeom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1BBF1E6F-59D1-40BC-41EB-41EE195555B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92715" y="4436568"/>
            <a:ext cx="2380952" cy="2380952"/>
          </a:xfrm>
          <a:prstGeom prst="rect">
            <a:avLst/>
          </a:prstGeom>
        </p:spPr>
      </p:pic>
      <p:pic>
        <p:nvPicPr>
          <p:cNvPr id="28" name="Picture 27">
            <a:extLst>
              <a:ext uri="{FF2B5EF4-FFF2-40B4-BE49-F238E27FC236}">
                <a16:creationId xmlns:a16="http://schemas.microsoft.com/office/drawing/2014/main" id="{E71E7BB9-F29A-B116-97D7-4FCE719B166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7931" y="6325712"/>
            <a:ext cx="2380952" cy="2380952"/>
          </a:xfrm>
          <a:prstGeom prst="rect">
            <a:avLst/>
          </a:prstGeom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id="{574CB1F8-559E-51A5-E17F-5ED795F0F82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30831" y="3488395"/>
            <a:ext cx="2380952" cy="2380952"/>
          </a:xfrm>
          <a:prstGeom prst="rect">
            <a:avLst/>
          </a:prstGeom>
        </p:spPr>
      </p:pic>
      <p:pic>
        <p:nvPicPr>
          <p:cNvPr id="30" name="Picture 29">
            <a:extLst>
              <a:ext uri="{FF2B5EF4-FFF2-40B4-BE49-F238E27FC236}">
                <a16:creationId xmlns:a16="http://schemas.microsoft.com/office/drawing/2014/main" id="{20885C3F-7BDF-0054-2827-0080389950C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7337" y="1609660"/>
            <a:ext cx="2380952" cy="2380952"/>
          </a:xfrm>
          <a:prstGeom prst="rect">
            <a:avLst/>
          </a:prstGeom>
        </p:spPr>
      </p:pic>
      <p:pic>
        <p:nvPicPr>
          <p:cNvPr id="31" name="Picture 30">
            <a:extLst>
              <a:ext uri="{FF2B5EF4-FFF2-40B4-BE49-F238E27FC236}">
                <a16:creationId xmlns:a16="http://schemas.microsoft.com/office/drawing/2014/main" id="{13C31EC4-B188-E16E-2D71-9C50C22B945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2553" y="-278983"/>
            <a:ext cx="2380952" cy="2380952"/>
          </a:xfrm>
          <a:prstGeom prst="rect">
            <a:avLst/>
          </a:prstGeom>
        </p:spPr>
      </p:pic>
      <p:pic>
        <p:nvPicPr>
          <p:cNvPr id="32" name="Picture 31">
            <a:extLst>
              <a:ext uri="{FF2B5EF4-FFF2-40B4-BE49-F238E27FC236}">
                <a16:creationId xmlns:a16="http://schemas.microsoft.com/office/drawing/2014/main" id="{0F4AEB63-7CBC-D50C-8B35-FEC3C05C4E8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77059" y="669505"/>
            <a:ext cx="2380952" cy="2380952"/>
          </a:xfrm>
          <a:prstGeom prst="rect">
            <a:avLst/>
          </a:prstGeom>
        </p:spPr>
      </p:pic>
      <p:pic>
        <p:nvPicPr>
          <p:cNvPr id="33" name="Picture 32">
            <a:extLst>
              <a:ext uri="{FF2B5EF4-FFF2-40B4-BE49-F238E27FC236}">
                <a16:creationId xmlns:a16="http://schemas.microsoft.com/office/drawing/2014/main" id="{27CE9FB2-5363-54D1-D5EB-AEB64EDF3EA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6790" y="2551189"/>
            <a:ext cx="2380952" cy="2380952"/>
          </a:xfrm>
          <a:prstGeom prst="rect">
            <a:avLst/>
          </a:prstGeom>
        </p:spPr>
      </p:pic>
      <p:pic>
        <p:nvPicPr>
          <p:cNvPr id="34" name="Picture 33">
            <a:extLst>
              <a:ext uri="{FF2B5EF4-FFF2-40B4-BE49-F238E27FC236}">
                <a16:creationId xmlns:a16="http://schemas.microsoft.com/office/drawing/2014/main" id="{22E32364-A531-FB5E-C22E-2EDFCCD63CB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23891" y="5373018"/>
            <a:ext cx="2380952" cy="2380952"/>
          </a:xfrm>
          <a:prstGeom prst="rect">
            <a:avLst/>
          </a:prstGeom>
        </p:spPr>
      </p:pic>
      <p:pic>
        <p:nvPicPr>
          <p:cNvPr id="35" name="Picture 34">
            <a:extLst>
              <a:ext uri="{FF2B5EF4-FFF2-40B4-BE49-F238E27FC236}">
                <a16:creationId xmlns:a16="http://schemas.microsoft.com/office/drawing/2014/main" id="{D7AB01A9-43BA-4832-6912-500CDF38364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5336" y="4436802"/>
            <a:ext cx="2380952" cy="2380952"/>
          </a:xfrm>
          <a:prstGeom prst="rect">
            <a:avLst/>
          </a:prstGeom>
        </p:spPr>
      </p:pic>
      <p:pic>
        <p:nvPicPr>
          <p:cNvPr id="36" name="Picture 35">
            <a:extLst>
              <a:ext uri="{FF2B5EF4-FFF2-40B4-BE49-F238E27FC236}">
                <a16:creationId xmlns:a16="http://schemas.microsoft.com/office/drawing/2014/main" id="{B5B6ADB1-B6A3-38DD-9408-83A81E590C0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2475" y="6329190"/>
            <a:ext cx="2380952" cy="2380952"/>
          </a:xfrm>
          <a:prstGeom prst="rect">
            <a:avLst/>
          </a:prstGeom>
        </p:spPr>
      </p:pic>
      <p:pic>
        <p:nvPicPr>
          <p:cNvPr id="37" name="Picture 36">
            <a:extLst>
              <a:ext uri="{FF2B5EF4-FFF2-40B4-BE49-F238E27FC236}">
                <a16:creationId xmlns:a16="http://schemas.microsoft.com/office/drawing/2014/main" id="{7CAF0FA2-CC04-A579-A5CB-6C0B3A6EC51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7328" y="-1215975"/>
            <a:ext cx="2380952" cy="2380952"/>
          </a:xfrm>
          <a:prstGeom prst="rect">
            <a:avLst/>
          </a:prstGeom>
        </p:spPr>
      </p:pic>
      <p:sp>
        <p:nvSpPr>
          <p:cNvPr id="38" name="Rounded Rectangle 23">
            <a:extLst>
              <a:ext uri="{FF2B5EF4-FFF2-40B4-BE49-F238E27FC236}">
                <a16:creationId xmlns:a16="http://schemas.microsoft.com/office/drawing/2014/main" id="{E4F93C1E-C8E7-4901-CAC6-84EDD34ECF52}"/>
              </a:ext>
            </a:extLst>
          </p:cNvPr>
          <p:cNvSpPr/>
          <p:nvPr/>
        </p:nvSpPr>
        <p:spPr>
          <a:xfrm>
            <a:off x="9372254" y="5808347"/>
            <a:ext cx="2514600" cy="723901"/>
          </a:xfrm>
          <a:prstGeom prst="roundRect">
            <a:avLst/>
          </a:prstGeom>
          <a:solidFill>
            <a:schemeClr val="tx1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/>
              <a:t>SHOW</a:t>
            </a:r>
            <a:endParaRPr lang="en-US" b="1" dirty="0"/>
          </a:p>
        </p:txBody>
      </p:sp>
      <p:sp>
        <p:nvSpPr>
          <p:cNvPr id="39" name="Rounded Rectangle 23">
            <a:extLst>
              <a:ext uri="{FF2B5EF4-FFF2-40B4-BE49-F238E27FC236}">
                <a16:creationId xmlns:a16="http://schemas.microsoft.com/office/drawing/2014/main" id="{647D1013-6CC5-8842-C410-19456CEE3860}"/>
              </a:ext>
            </a:extLst>
          </p:cNvPr>
          <p:cNvSpPr/>
          <p:nvPr/>
        </p:nvSpPr>
        <p:spPr>
          <a:xfrm>
            <a:off x="2652874" y="169959"/>
            <a:ext cx="6886252" cy="1189463"/>
          </a:xfrm>
          <a:prstGeom prst="roundRect">
            <a:avLst/>
          </a:prstGeom>
          <a:solidFill>
            <a:schemeClr val="tx1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0" b="1" dirty="0">
                <a:latin typeface="Quicksand SemiBold" pitchFamily="2" charset="0"/>
                <a:cs typeface="Levenim MT" panose="02010502060101010101" pitchFamily="2" charset="-79"/>
              </a:rPr>
              <a:t>Drama</a:t>
            </a:r>
          </a:p>
        </p:txBody>
      </p:sp>
      <p:sp>
        <p:nvSpPr>
          <p:cNvPr id="40" name="Rounded Rectangle 23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C16BB258-783C-1C48-3FB0-B60C0D49CF9F}"/>
              </a:ext>
            </a:extLst>
          </p:cNvPr>
          <p:cNvSpPr/>
          <p:nvPr/>
        </p:nvSpPr>
        <p:spPr>
          <a:xfrm>
            <a:off x="9372254" y="5790866"/>
            <a:ext cx="2514600" cy="723901"/>
          </a:xfrm>
          <a:prstGeom prst="roundRect">
            <a:avLst/>
          </a:prstGeom>
          <a:solidFill>
            <a:srgbClr val="00B050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/>
              <a:t>NEXT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7025246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0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>
                      <p:stCondLst>
                        <p:cond delay="0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8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4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" fill="hold">
                      <p:stCondLst>
                        <p:cond delay="0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6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4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58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9" fill="hold">
                      <p:stCondLst>
                        <p:cond delay="0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2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66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7" fill="hold">
                      <p:stCondLst>
                        <p:cond delay="0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0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74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" fill="hold">
                      <p:stCondLst>
                        <p:cond delay="0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8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8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3" fill="hold">
                      <p:stCondLst>
                        <p:cond delay="0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6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90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1" fill="hold">
                      <p:stCondLst>
                        <p:cond delay="0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4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98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9" fill="hold">
                      <p:stCondLst>
                        <p:cond delay="0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2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0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106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7" fill="hold">
                      <p:stCondLst>
                        <p:cond delay="0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0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114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5" fill="hold">
                      <p:stCondLst>
                        <p:cond delay="0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8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2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122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3" fill="hold">
                      <p:stCondLst>
                        <p:cond delay="0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6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2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130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1" fill="hold">
                      <p:stCondLst>
                        <p:cond delay="0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4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138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9" fill="hold">
                      <p:stCondLst>
                        <p:cond delay="0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2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4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146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7" fill="hold">
                      <p:stCondLst>
                        <p:cond delay="0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0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5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154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5" fill="hold">
                      <p:stCondLst>
                        <p:cond delay="0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8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162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3" fill="hold">
                      <p:stCondLst>
                        <p:cond delay="0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6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7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170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1" fill="hold">
                      <p:stCondLst>
                        <p:cond delay="0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74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5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7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178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9" fill="hold">
                      <p:stCondLst>
                        <p:cond delay="0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82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3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8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186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7" fill="hold">
                      <p:stCondLst>
                        <p:cond delay="0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90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1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9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194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5" fill="hold">
                      <p:stCondLst>
                        <p:cond delay="0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98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9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0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202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3" fill="hold">
                      <p:stCondLst>
                        <p:cond delay="0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06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7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0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210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1" fill="hold">
                      <p:stCondLst>
                        <p:cond delay="0"/>
                      </p:stCondLst>
                      <p:childTnLst>
                        <p:par>
                          <p:cTn id="212" fill="hold">
                            <p:stCondLst>
                              <p:cond delay="0"/>
                            </p:stCondLst>
                            <p:childTnLst>
                              <p:par>
                                <p:cTn id="21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14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5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1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  <p:seq concurrent="1" nextAc="seek">
              <p:cTn id="218" restart="whenNotActive" fill="hold" evtFilter="cancelBubble" nodeType="interactiveSeq">
                <p:stCondLst>
                  <p:cond evt="onClick" delay="0">
                    <p:tgtEl>
                      <p:spTgt spid="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9" fill="hold">
                      <p:stCondLst>
                        <p:cond delay="0"/>
                      </p:stCondLst>
                      <p:childTnLst>
                        <p:par>
                          <p:cTn id="220" fill="hold">
                            <p:stCondLst>
                              <p:cond delay="0"/>
                            </p:stCondLst>
                            <p:childTnLst>
                              <p:par>
                                <p:cTn id="22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22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3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2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"/>
                  </p:tgtEl>
                </p:cond>
              </p:nextCondLst>
            </p:seq>
            <p:seq concurrent="1" nextAc="seek">
              <p:cTn id="226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7" fill="hold">
                      <p:stCondLst>
                        <p:cond delay="0"/>
                      </p:stCondLst>
                      <p:childTnLst>
                        <p:par>
                          <p:cTn id="228" fill="hold">
                            <p:stCondLst>
                              <p:cond delay="0"/>
                            </p:stCondLst>
                            <p:childTnLst>
                              <p:par>
                                <p:cTn id="22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30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1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3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  <p:seq concurrent="1" nextAc="seek">
              <p:cTn id="234" restart="whenNotActive" fill="hold" evtFilter="cancelBubble" nodeType="interactiveSeq">
                <p:stCondLst>
                  <p:cond evt="onClick" delay="0">
                    <p:tgtEl>
                      <p:spTgt spid="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5" fill="hold">
                      <p:stCondLst>
                        <p:cond delay="0"/>
                      </p:stCondLst>
                      <p:childTnLst>
                        <p:par>
                          <p:cTn id="236" fill="hold">
                            <p:stCondLst>
                              <p:cond delay="0"/>
                            </p:stCondLst>
                            <p:childTnLst>
                              <p:par>
                                <p:cTn id="23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38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9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4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"/>
                  </p:tgtEl>
                </p:cond>
              </p:nextCondLst>
            </p:seq>
            <p:seq concurrent="1" nextAc="seek">
              <p:cTn id="242" restart="whenNotActive" fill="hold" evtFilter="cancelBubble" nodeType="interactiveSeq">
                <p:stCondLst>
                  <p:cond evt="onClick" delay="0">
                    <p:tgtEl>
                      <p:spTgt spid="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3" fill="hold">
                      <p:stCondLst>
                        <p:cond delay="0"/>
                      </p:stCondLst>
                      <p:childTnLst>
                        <p:par>
                          <p:cTn id="244" fill="hold">
                            <p:stCondLst>
                              <p:cond delay="0"/>
                            </p:stCondLst>
                            <p:childTnLst>
                              <p:par>
                                <p:cTn id="24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46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7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4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"/>
                  </p:tgtEl>
                </p:cond>
              </p:nextCondLst>
            </p:seq>
            <p:seq concurrent="1" nextAc="seek">
              <p:cTn id="250" restart="whenNotActive" fill="hold" evtFilter="cancelBubble" nodeType="interactiveSeq">
                <p:stCondLst>
                  <p:cond evt="onClick" delay="0">
                    <p:tgtEl>
                      <p:spTgt spid="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1" fill="hold">
                      <p:stCondLst>
                        <p:cond delay="0"/>
                      </p:stCondLst>
                      <p:childTnLst>
                        <p:par>
                          <p:cTn id="252" fill="hold">
                            <p:stCondLst>
                              <p:cond delay="0"/>
                            </p:stCondLst>
                            <p:childTnLst>
                              <p:par>
                                <p:cTn id="25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54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5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5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"/>
                  </p:tgtEl>
                </p:cond>
              </p:nextCondLst>
            </p:seq>
            <p:seq concurrent="1" nextAc="seek">
              <p:cTn id="258" restart="whenNotActive" fill="hold" evtFilter="cancelBubble" nodeType="interactiveSeq">
                <p:stCondLst>
                  <p:cond evt="onClick" delay="0">
                    <p:tgtEl>
                      <p:spTgt spid="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9" fill="hold">
                      <p:stCondLst>
                        <p:cond delay="0"/>
                      </p:stCondLst>
                      <p:childTnLst>
                        <p:par>
                          <p:cTn id="260" fill="hold">
                            <p:stCondLst>
                              <p:cond delay="0"/>
                            </p:stCondLst>
                            <p:childTnLst>
                              <p:par>
                                <p:cTn id="26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62" dur="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3" dur="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6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"/>
                  </p:tgtEl>
                </p:cond>
              </p:nextCondLst>
            </p:seq>
            <p:seq concurrent="1" nextAc="seek">
              <p:cTn id="266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7" fill="hold">
                      <p:stCondLst>
                        <p:cond delay="0"/>
                      </p:stCondLst>
                      <p:childTnLst>
                        <p:par>
                          <p:cTn id="268" fill="hold">
                            <p:stCondLst>
                              <p:cond delay="0"/>
                            </p:stCondLst>
                            <p:childTnLst>
                              <p:par>
                                <p:cTn id="26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70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1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7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  <p:seq concurrent="1" nextAc="seek">
              <p:cTn id="274" restart="whenNotActive" fill="hold" evtFilter="cancelBubble" nodeType="interactiveSeq">
                <p:stCondLst>
                  <p:cond evt="onClick" delay="0">
                    <p:tgtEl>
                      <p:spTgt spid="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5" fill="hold">
                      <p:stCondLst>
                        <p:cond delay="0"/>
                      </p:stCondLst>
                      <p:childTnLst>
                        <p:par>
                          <p:cTn id="276" fill="hold">
                            <p:stCondLst>
                              <p:cond delay="0"/>
                            </p:stCondLst>
                            <p:childTnLst>
                              <p:par>
                                <p:cTn id="27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78" dur="5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9" dur="5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8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6"/>
                  </p:tgtEl>
                </p:cond>
              </p:nextCondLst>
            </p:seq>
            <p:seq concurrent="1" nextAc="seek">
              <p:cTn id="282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3" fill="hold">
                      <p:stCondLst>
                        <p:cond delay="0"/>
                      </p:stCondLst>
                      <p:childTnLst>
                        <p:par>
                          <p:cTn id="284" fill="hold">
                            <p:stCondLst>
                              <p:cond delay="0"/>
                            </p:stCondLst>
                            <p:childTnLst>
                              <p:par>
                                <p:cTn id="28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86" dur="5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7" dur="5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8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  <p:seq concurrent="1" nextAc="seek">
              <p:cTn id="290" restart="whenNotActive" fill="hold" evtFilter="cancelBubble" nodeType="interactiveSeq">
                <p:stCondLst>
                  <p:cond evt="onClick" delay="0">
                    <p:tgtEl>
                      <p:spTgt spid="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1" fill="hold">
                      <p:stCondLst>
                        <p:cond delay="0"/>
                      </p:stCondLst>
                      <p:childTnLst>
                        <p:par>
                          <p:cTn id="292" fill="hold">
                            <p:stCondLst>
                              <p:cond delay="0"/>
                            </p:stCondLst>
                            <p:childTnLst>
                              <p:par>
                                <p:cTn id="293" presetID="3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94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5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6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9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00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1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2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03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06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7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8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0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12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3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4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1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18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9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0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2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24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5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6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2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30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1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2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3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36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7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8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3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42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3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4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45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48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9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0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5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54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5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6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5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60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1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2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63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66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7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8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69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72" dur="1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3" dur="1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4" dur="1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75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78" dur="1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9" dur="1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0" dur="1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81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84" dur="1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5" dur="1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6" dur="1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8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90" dur="1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1" dur="1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2" dur="1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93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96" dur="1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7" dur="1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8" dur="1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99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02" dur="1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3" dur="1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4" dur="1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05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08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9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0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11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14" dur="10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5" dur="10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6" dur="10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17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20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1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2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23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26" dur="10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7" dur="10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8" dur="10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29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32" dur="10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3" dur="10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4" dur="10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35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38" dur="10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9" dur="10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0" dur="10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41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44" dur="10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5" dur="10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6" dur="10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47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50" dur="10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1" dur="10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2" dur="10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53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56" dur="10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7" dur="10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8" dur="10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59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62" dur="10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3" dur="10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4" dur="10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65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68" dur="10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9" dur="10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0" dur="10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71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74" dur="10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5" dur="10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6" dur="10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77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80" dur="10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1" dur="10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2" dur="10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83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86" dur="10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7" dur="10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8" dur="10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89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92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3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4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95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98" dur="10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9" dur="10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0" dur="10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01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04" dur="10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5" dur="10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6" dur="10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07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1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2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5" fill="hold">
                            <p:stCondLst>
                              <p:cond delay="1000"/>
                            </p:stCondLst>
                            <p:childTnLst>
                              <p:par>
                                <p:cTn id="516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18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9" fill="hold">
                            <p:stCondLst>
                              <p:cond delay="1500"/>
                            </p:stCondLst>
                            <p:childTnLst>
                              <p:par>
                                <p:cTn id="520" presetID="2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21" dur="500" tmFilter="0, 0; .2, .5; .8, .5; 1, 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22" dur="250" autoRev="1" fill="hold"/>
                                        <p:tgtEl>
                                          <p:spTgt spid="4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"/>
                  </p:tgtEl>
                </p:cond>
              </p:nextCondLst>
            </p:seq>
          </p:childTnLst>
        </p:cTn>
      </p:par>
    </p:tnLst>
    <p:bldLst>
      <p:bldP spid="38" grpId="0" animBg="1"/>
      <p:bldP spid="39" grpId="0" animBg="1"/>
      <p:bldP spid="40" grpId="0" animBg="1"/>
      <p:bldP spid="40" grpId="1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31</Words>
  <Application>Microsoft Office PowerPoint</Application>
  <PresentationFormat>Widescreen</PresentationFormat>
  <Paragraphs>29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Quicksand SemiBold</vt:lpstr>
      <vt:lpstr>맑은 고딕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2022-09-15T07:16:38Z</dcterms:created>
  <dcterms:modified xsi:type="dcterms:W3CDTF">2024-08-26T11:31:29Z</dcterms:modified>
</cp:coreProperties>
</file>