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embeddedFontLst>
    <p:embeddedFont>
      <p:font typeface="맑은 고딕" panose="020B0503020000020004" pitchFamily="34" charset="-127"/>
      <p:regular r:id="rId12"/>
      <p:bold r:id="rId13"/>
    </p:embeddedFont>
    <p:embeddedFont>
      <p:font typeface="Quicksand SemiBold" pitchFamily="2" charset="0"/>
      <p:bold r:id="rId14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2184" y="13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B57AB-7908-851C-C77F-5D149288D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4072D-61EC-ADA3-3F44-E8A855514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2EBCC-D3CB-0A09-EEBB-5FE2CA914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E7A44-4D65-4E20-EBEF-E33BE309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CCE66-FA42-B0E8-CBB3-28CAC2CF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470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32FE8-836F-FF34-7BA2-948641697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C4978-4656-3E51-CC5D-AC0F1997F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E8777-78D5-D8F8-39C3-2EB907B75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29529-7395-411D-FD02-D0D699F3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9EB93-B51D-25D3-23C0-F4A6197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33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1C454-FF5D-7262-5366-28045535E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85AA2-FF75-2A39-B684-6C55B7C9B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E0BAE-E48B-EFDB-DF64-611D6A78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7A402-E5C9-07FA-10A0-FC5560211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EF8E0-2CFB-33F2-541A-0DC95186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92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F0D2B-8BE8-64D8-1A66-6CD5FAEDE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CD897-B1C4-7D43-BC78-FA1F1BCBF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C8CBF-2798-4A2E-A2F7-8E2E79B75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FF557-41EE-F231-4B48-FDC87837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45CC2-E19E-E8A2-8265-5B19030D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65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7AF4B-49B8-EA0B-71B3-075930636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CCD95-77EA-9223-E8BD-44DC05B95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5EBE8-9F38-7778-3123-FCCBCD3E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26A23-F422-0C49-FDB1-CC9E8105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5B900-9AFD-958D-CA58-1DF96F00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5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BB1A1-6E02-441D-D633-36355646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A6D62-CAA9-BAF1-BCFE-B8D1AF2E4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FCB24-8DED-23C1-F6AD-B2B90C30F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A66EF-7A97-35D8-B6C4-8B8A8E46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02BD3-659B-3760-4730-6FCAD4A9E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A40B4-5E5A-326D-C8AD-B2CB91E0B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89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B7F49-CFB0-548A-C3DE-D570A1072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597EA-9DEA-D9FF-2BD5-B3DC76239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577C5-8F01-0BBE-BE28-82A0B4F06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88F728-0886-69B5-0AEE-D687523DB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CB1560-C2EA-65A1-A38C-EE0977885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05F67-89EB-58D2-FA9F-0E36B353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BBFABE-3BD7-B65E-C67A-E2B8E51CF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5F47D4-59F1-8CA5-6CC2-F0158944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601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54524-14B4-2510-501E-43ECBCD5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FD554-7F5D-B722-02C1-41D4404B6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B6D5F-88B8-5154-C174-7F444F1A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49AAF-E67E-8DE1-3D32-471231EF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37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6FFC15-1243-EBE9-3495-CABC5F8A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4E9DE1-3A40-01CE-5EEB-C0D8BF646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CAB4C-C53E-43F0-1849-6201E2408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95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91B59-1860-8BCA-244F-5B50897D3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4EE57-AABC-7CEC-5DB8-C41CE85C5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C5D99-2407-3BDD-0623-12346667F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F50E5-401D-77F8-417B-420869E0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463BD-B27C-EA2B-3751-0102ABB5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E93FA-3CCE-DA28-EB86-7F42D1068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820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86FA7-E73E-E5B3-DF6D-FD1835D7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DDE68E-15DA-D4C2-34DB-E7BFEE949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ACA3-852C-FC21-7D27-3AB76650F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0602F-BB29-E152-F387-3DB3979CC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AA99C-FD0D-2826-4E03-25696717C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B3485-B62C-6149-72C4-7A811EB0E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955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05C868-4D82-C4D9-504A-3DA8F1BFE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5A573-A48E-EDCF-EB30-A759346B6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C6FA3-9106-EA6C-F2A9-0C5450E8C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DC2EE-82C4-0861-FF02-C6B166035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96C82-6835-5FD9-25A2-961DF080A9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773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98946D-973D-0DA1-1E1F-A5C1B5677F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F918D5B-9903-AD36-88C2-E4EC09D45A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8A3961D-11B6-1A59-F0C2-13C72604B6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566A7C6-FBCB-F113-AA87-C325A76D35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3E5C05-DA4C-27FE-25D3-6C2EA1FC2F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E6165F1-F62C-8C71-B5F5-1CA8E73908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DCDD519-1002-E826-6E69-F0BF799D37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3746BD-D6EE-FA4A-7A6D-6F9AF5C3A3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D177CD6-B8D6-0A6C-4307-433C592D9B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EE92A5-AFDC-095C-CE54-76A44505C4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AD63AFA-4CFC-DF23-2433-7BF397309B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46F9170-E03F-9BC5-6E1A-5B404359A1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050DA26-E7B1-83B8-11A3-B5D24FA8E2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B876910-EC39-DFD3-E568-9E3317920C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8168AB2-B226-8066-A5CA-8D4E04B9EC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555C231-687F-5975-8044-2E6A652231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509DB7F-5BAA-77D4-36F0-3579D1A7CA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F3F43BA-A2E6-AFD0-58C0-9CD8885E51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6B2F393-4185-B9B2-6DE1-96DD8761BB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F9DAA05-95D7-65F4-D457-DA3DD9D29C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1540E83-18E0-2014-F6B3-5D8A0FE606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DF97BDD-A4BB-E06E-D827-6821C45533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FD0B882-E8E2-4B04-2A40-5467E24453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D1D9BDB-81A8-2A84-2DA4-7010D96427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BC4402B-4FF7-EB30-AAF0-8D712EB94B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2463F3E-1472-FEB7-16F2-1E5F7985E5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33642CB-93C4-864E-9C00-96E67C9959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AF05D1D-2FB8-7C77-82C0-AEB2FE442E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55B7354-54AB-95E6-4CD2-7013D22E28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1EB177E-F466-51E7-01DF-9E448DAC60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276025FE-9A3E-AD38-52D1-3D22D79F3B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F9BA6BD-7FCB-67E4-63F1-23D38AA49A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A3B3BBE-E80B-282A-C971-D1C4AEB98E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D680521-CA31-11B7-BEB3-EB1DC02AD5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E453720F-8704-C6B4-CF10-8A60C75F3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89479A7-9BE9-F536-DF55-D820C544F1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CE554579-D0A3-FE3A-6EBE-869259FA2FC7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F4535EBB-2C21-C80C-29D5-F6EEB2CDADC6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math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7CA8A68-1893-48CF-5A23-32FB38496D81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21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2E70C9-99C4-36EE-BFAC-F6CF9D10F5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D61F5B8-77C5-772B-FA3F-9871BCA935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69F85CC-9890-7E34-330C-5CFC999283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69576C-A017-F596-14D1-4E24A5A517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91D6CF-C287-772B-B038-CB883D9FF0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315F520-9D6A-00B9-4D64-D1942B2604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41D5053-C3BB-BACF-1F99-1E15CAACB7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4FF4FC-1E06-97C0-4282-085F696FED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4007633-0B03-3162-0B33-26F8507EE6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D69A65-E081-A8F1-222F-93105800F5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CC433D1-CD97-D963-B00F-564A2CA979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4EFD404-B33A-54F1-A77A-84B727E44C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ED531C1-87AF-3F30-F8FD-7E662780D8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B9B9AF9-C2A8-105E-29C5-C4DCB2F5E0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47890E8-8313-C0DB-D424-B7B538257C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00FAF83-66D2-075C-FE53-AC6CA71488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8C3BDEC-4B15-AE1B-95C9-5DCF65D1FA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17EC8A7-01D0-2411-2CEE-257FAF3A54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24C2CC3-8154-D24D-1FB5-CE05367B97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79C37BC-3608-3C2F-8E73-D1D1D14AAE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0939BC1-DCC3-48F7-B639-16426A82FF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8241F26-13CB-75F1-74AF-3977D81422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8080707-6509-028F-7775-14FC776AEA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DC5BB17-8B40-C5A5-EAA6-DE0B1862DE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E5F67E3-AD7D-CB19-D814-8D1D486B6F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0F29C78-8AB6-AFEF-8C2B-FCD5E308A3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B406ED6-7BC5-69A6-0EB7-7E8F57B4AB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9D004BD-43CD-AEEB-A806-DDE273890C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9A994E1-C90D-5842-12A1-3026EFC17F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B4A0F4A-CFC0-B441-6F55-33843635E5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668D0E0-F3C9-9A07-469E-141E36AD47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97D952C6-D97C-67F5-1DEC-9C23B84A41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7CAB6E7-5C88-FA27-4406-DFB517011B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6E08531D-5D94-82BE-7D86-CB2D65C620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846ECB00-6439-4FC7-C074-DB21D4EF44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8BEC66C-A396-8061-B614-E560B708B4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0B79CA7B-1D5B-F96E-F2C6-306190156302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BD31E989-4238-47B6-8ADF-7295597AF73A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biology</a:t>
            </a:r>
          </a:p>
        </p:txBody>
      </p:sp>
    </p:spTree>
    <p:extLst>
      <p:ext uri="{BB962C8B-B14F-4D97-AF65-F5344CB8AC3E}">
        <p14:creationId xmlns:p14="http://schemas.microsoft.com/office/powerpoint/2010/main" val="338078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5CB4D8-F7A1-1125-5AA7-C69AE7EEC8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B89479F-C7A5-2CB3-451A-36CAD0DA45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E969D80-D7E6-0690-DEE3-780E134877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5BB223-D414-EDEE-FEBD-66EC6D18C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584CE5-BB91-B64D-1DE1-C258FD2C9F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52CFD2-F8A9-3444-59A7-19CD2B1C15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6F0270B-37CE-8110-E565-C095B13451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41FCCDB-1147-A21D-502B-1846F47A27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A9482D6-52B7-4307-CE94-17B8CBEBFD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412B9C-1A36-5682-B396-216BD31BBF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D532AE3-ECA2-817C-A779-81F2C4E1B3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C8852DD-FDBD-5D64-BD30-168D322C6D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CBB7258-EEEF-2437-19C1-36F3C5A953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C9D32E6-F98D-F1F4-7A81-9365DE7D75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E97ED73-66E3-025A-6D13-BBDED0D250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687622E-8D6B-285A-89F9-1B26BBC9D1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119104E-0709-BD3F-E0B0-B843BE482A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FEEEFC1-C34B-5893-8B02-2CB3E56E1F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BD78380-CA19-182F-156D-4D33E072FF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C6F966C-40FC-AC6F-7E9C-C5D457F2CF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1B03A83-3B94-6E3F-D16B-9013408A7D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0A31B75-5225-E732-F749-7131D44961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19028EC-1CFB-9383-FD52-7086D36584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DF61587-2540-B749-3293-AD61BBE58E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3951C5A-2937-BCCB-0EB3-DE6FA989E7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2B8D06B-2DA8-620C-E585-5982E6980A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7F5CCF4-3C78-03D8-6C17-432A0E02EC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1391C02-7669-7336-1C03-29FD298B28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C0E4604-8862-D523-66EB-69820299F9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09E4CB9-60EA-413F-7C00-B8855C2835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30D548C-9EB8-187E-7A70-492BAD509F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33387A5-593D-F99B-23A1-3085389678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FB21408-BB13-AB51-8240-C553F605DB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972CD4B-91AB-DBD3-BAFB-2C0E59C93A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DC8DD57-88FE-3A1C-1F38-B526814BF5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DBFFC77-94D3-EF2D-5941-507B412A50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CB571081-FA9E-2D0A-6FE5-F73805B54CB6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C323C113-25BF-A45D-2364-297CBA20FCA6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English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82635BE-F247-F37D-15BA-1A82347E4B1D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224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70DCC91-AC0F-7584-8E71-A050DA2E4D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694BF3B-91FD-ADDD-07AA-9A38F1E970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FBA341D-5F1C-4227-FA01-0BBCD9F320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690BCB-D89C-7862-BED2-DAFE191A45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E3EFAFC-1B2E-9DFC-8AB3-7368A70FCD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51C476A-6C4A-9048-5375-2A5FD0DE61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A2EFD36-C421-0B29-5406-155FD3B9D5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99047F7-A52D-639A-9AA7-27DF101BE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25EF3DB-9797-09AC-B1C0-DC49469701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6A7303-4F01-F9B7-27ED-84F8F186CB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7A064D5-0F71-FE10-3464-33717636EC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3BAC719-425E-E4CD-D425-C26777CBDA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CA9D421-C79E-90EA-AB69-D922CEE9B0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E1287AE-DCAD-08F5-2BAF-00FC5FDEB0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E8C83DF-A6E8-F9AA-4F87-F7C93F2B2C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E349769-F79F-A028-0DEC-5F388A20B6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1D61CE2-5842-D6EC-A8C7-0A4FA06D6C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F6863F7-57C6-532D-FBBF-75C908E4EE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58A3BC8-EADD-9ECA-699D-43072B5C6F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E42060D-EE4A-8D45-F34F-39D5AE2C37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0E408CB-FE7E-B5B8-4561-3C931E058A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346B960-0566-2036-86B7-F3FEDC9FDA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A5F4658-6422-9CDA-1D5D-3D933F24D4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243036B-92A8-3A79-D6E9-7F7382F638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7B030BD-D193-4511-3D43-508FB0C8CA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8C69606-7477-78A1-08E7-CA962D1F62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8EA44CF-C965-EAAE-A68D-243F4D9B7B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A83DEE9-D1D8-A09D-E240-B153F0AD11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241D26F-5F94-C5C0-E99D-72B9CCAFE6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740F9C36-7F25-F736-30EB-76F41B9DBA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1E4723D-5C46-A9A7-18A9-7B66B2662E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AAE3258-C6BC-25C1-4920-B2117173E1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4618F1CF-09C3-13E8-3A14-46CB0CFC5A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2BD53FC-51C6-C44A-2FCB-D4862341DF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7E8C11D-AFC1-2183-EF95-32DED38E00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EA6FA0D-FB7B-6F34-DE6E-698D3FC4DA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AB691DED-7392-BC2F-3BBE-03FD822F049D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1C09CD38-5C0C-621B-8C07-CF63DEAEBB9C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art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16A7AB7-3EC8-C3EA-3A99-89AD222D3941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041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C3F980-D812-A7D4-B78C-FC46311E01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E1F61D5-F2C6-68A9-76CB-4A873B276E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CEB4899-33F3-1EDC-3AA5-2C15CFD61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73F857-5C40-1C7E-4B96-999F2FCBA5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A66ABAD-D9B1-A6D2-4C27-DE691BD305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F4DC66-03B2-817C-AE2F-04883641B2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651FE7B-C9AC-15E1-6AC3-485190D430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73D5F9-4FD6-7DF3-E235-64690B1947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FDEE173-AB09-9B17-64F5-108BBD45E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6FACFDA-FF0A-DF29-9EBC-DADF72A3A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4A804E-B77C-76C9-CB9A-91AD9A42AE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93643FD-AA70-868E-8A09-D1F4F6911A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41AD3C9-BBF8-A7F6-31FA-3F52A81DF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F178D47-45D1-F108-653E-74FF4949BB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F1EC381-163C-8E50-27BA-92020AD871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38CDD9-9D42-DA76-88E7-1800730B86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D150F05-4C65-A31C-DEBD-672830AC05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53F677E-D9FF-B600-C767-351F2844FD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A851E9B-2882-3A03-62F7-0177DBF5AE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32355F4-2D39-A826-2AA9-719281EBE0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E8BF37F-8FA7-365C-155A-74ED820F19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F56E90F-56DA-5FDB-D451-4737C81BC2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4F1F3A5-E742-09BF-A90F-95104858B9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0989334-9388-99C3-229C-73FC4CDEA7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A38988B-F53B-BAF9-B58A-66E029642A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F35384A-CADD-7374-2A71-C38A80E3A8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00F1042-0638-97EA-8C30-6CF300CA61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A0E9426-B001-02AB-1672-FF42B9CAEF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8714C1B0-7C12-376D-5CA2-A6CA715D3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F4D30E6-D8E5-57EB-C3AD-7DC5981362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809A4F6-C351-620C-3F8B-2CFA5B6387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60AAC42-0B3F-0D42-E0FA-CD6F84BCC4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0EFE5C41-4E0F-1A86-B03A-2598A24647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D49D74C-E450-BD12-29B2-8A7E662817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E04A60D1-895A-08D9-6F0E-D4DF276769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96C0D79-D29A-7E53-2162-8FD8BA8968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EE25AD52-4560-EB19-EE55-7C51C4E17F0B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0E7A8BE3-DC5B-C618-509E-14F344A26FC0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science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E533909-6175-365E-032A-FD7A20482E42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699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45D618-5E95-CCF3-45B1-A457C2D9EB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119FC31-EB1F-519C-35D4-F49DC335F4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30C789D-66A9-A210-81E5-9CBA1EBDCB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9D0671-48C1-1798-A7EE-93D3A4EDE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9BFF03-A75E-ABAB-313D-E68C1A0788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EA1E5D-0ADF-6996-B938-5E87C0A509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6F40590-861B-69B2-3C60-827345220A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7276E79-5BF5-7EF9-7847-A4D32425F1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6203FB-C58E-197D-CAAB-0FC53FEF9F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E2C149B-4A66-BF24-067B-FE8020DB88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FC5A35E-24B1-F2B4-EC3F-6F7869260C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534AAF3-B49E-12C4-61E7-7E309B1F8A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754C1BD-F59B-1131-DD94-5D76A862EE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1262AF8-1C40-19AB-809B-69BD1E271F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F0A11E4-9FA6-1AB2-6F88-44B3FC4BF1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3CC7F71-816C-FB9A-762B-F22DD6F8F9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D1D69C6-C9E1-142F-8086-DCEE654E7F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3ADDC2B-8276-E581-DBA8-39DCE8ACD2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E0B375B-03E3-3CDF-F154-6D519375C7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14EF442-19AA-BE2A-2347-63B0BFC1D8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3914865-DFAA-640D-A69E-A92DA54FD8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A0638BF-4147-B3D7-5997-54D5670C13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EECC5E5-164C-4CBB-4AB2-05ACA46489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C62647E-2B29-912F-82E2-1900DB485B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39C3287-9AEA-C4C0-2292-A5643AA0D2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D341C1AC-A70C-070F-8A0B-E2B896ECE8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CD58B53-A186-A87A-FA9E-9C0D935A40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B1F8E08-736B-56B2-6AE1-855C751BD3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988FC9D-46F1-DF82-4326-969F439DA2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63B4628-17CF-E9AC-09E5-855EF0710D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8B57ACA-55BA-D8D1-BCB8-2C7F4A3256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684F934-9F32-4501-C5FC-828B63FBA9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D28E582-893F-C727-57E5-3A3413080B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0C590B4-58F7-7380-1E77-0A58993770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EDFD250E-86E7-363B-B21D-00CED5B6A0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F543F61-F987-5355-A6D8-4ACE46CB9E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1C634B42-FDB1-FEDB-AA87-16518A4AFCE5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B4279190-F905-6FBC-A908-24C8FAA188DE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history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56FC574-E8F1-DD63-238B-4EAF4C9399A8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180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30F17A-DDE1-DB28-4E3A-A8B393E7FA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AC7CAEA-5B98-AEB2-FCE3-787A1B034F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3A8F088-1966-4934-934A-540EAE7008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9B7B32-5D6A-200B-1F10-6A6D00D491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5131490-E476-D544-4B5F-CD6DBA4DF4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66C62B0-4919-C858-3A9A-E4DB643867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E5953BA-2417-7613-1B88-DDAD6AA17A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C2694E-FBE6-9D77-BDD4-8490F84B17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6EC5A72-2CE7-C2D5-F0C2-6B95844124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BCD3E7B-D8B2-1688-F71C-1B488E8F02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2C89CDD-C629-74A8-A41F-0265FF9F2A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E70078E-CBED-836B-F0F3-F8C095E73E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0A3617A-EDC0-44DA-329C-66F5D5AC16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C3CAA3D-0602-23C0-0CB4-F643AF74DA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30851E6-1BDC-50A7-ADA3-B391EF2925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1AB0FFE-1600-491D-A95E-43D8DFA0BC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2395A83-DC45-FE02-3313-F2E8931048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2300499-BB1B-B255-9394-4BEACB3445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7D90A2E-3B20-8803-33CA-9437A4EA3F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B78F2BA-8ACF-9F2E-D764-91629DB729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8863ECD-09BE-2691-DBEA-440CA7AF0A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87C640F-FAFB-D01E-19D1-E1D507AC19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B894194-E7AB-5CD3-966B-C83F8F7476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9B78B58-5C6A-6329-81D8-068C814F50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F9BA17E-7BDF-BBDD-F4A7-750E5AE4DC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2A2635D-3D57-188E-427F-4987FA8FB8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A941234F-41E2-FB3E-AD4E-05F8B4EEE4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9D31D87-A74A-94F4-6856-BF11CE7FA9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4EA49A7-BA1D-8BA0-80D3-1B3BA7843E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9390EAD-54E4-F97B-3F27-753A048F46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60AC997-25C8-90A3-36D8-E4DC64B31D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272CC95-D3D0-2B9E-A84B-E31E21CBED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0113FB7-BD8C-1B17-8D84-AEEE6FCA84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BDA0B2F-3098-63FA-7F47-47785FAF3B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66090E69-229D-CF16-21C6-59B92D1355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EE8DC7C-B0A5-EA66-8C99-3D1A122593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377978CE-37A2-7092-BA31-29BFF7110A0C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E54EAB80-8570-CBAE-93F2-FA4564AF8D0E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music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F3351B-F79F-EC79-9E07-2F514E9DC78E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380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26BBE31-7CCC-9BDA-EC6B-E3A3A4DA11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22C925E-6DC3-9002-1982-9BE0841090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7A55AB2-A64D-DD36-3D57-97C0CC4242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96A336-D476-E73B-D8C6-4DD99DF3D6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3703C0-FCD5-507D-9F97-64F7EB5CB7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BB5927-BC80-0EBB-9689-6BC1BC7DD6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60DF81-7124-010A-D0F5-A216F025E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947DD57-F485-C756-65C7-5EEC93F767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CCD2D1-2B3B-7A64-8C7A-4B588F978F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EA47ABA-48EE-E83A-C2FE-30F3C9242B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5BF7C1C-FB49-7F0D-C03E-6F4D31C595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F55DC08-A0C4-9E2C-E199-0D36DD8F61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E7823A6-9838-274B-1B34-3CF0B2702F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E7C0F9F-7366-9FF2-6D85-508AFADDB3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ABCC607-609A-A298-4C46-881AE7B603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DD135C0-7CBE-C025-2BFA-95174E0478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36AE964-D89E-2F56-14AB-1B5969F80E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C74BBAF-2BB7-E761-F584-7A2C91070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99F2691-ABD8-8483-FB90-02DC67D623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EB2E12A-D42E-C217-3152-659BDDE7F9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467AEFB-6046-6E78-445A-95E129BB75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928E091-9C58-D99A-64E4-699E672802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CC4D90D-2C19-BE7A-A036-48C1800FD7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1306AD0-F4EE-153E-27E6-533183C299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5F46405-CC59-A951-689E-8841E04913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7609826-177B-E6AE-EF38-DD702A0CCF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3CBF337-7355-6379-C9C9-CF0B3C0E69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5EAB16C-5316-1615-F0DD-5EDB83C434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B3724E1-8FE1-5B82-850C-CA6F33FEA8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74C11754-36EF-90D6-146D-DC48161730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5A5872F-8A3D-873D-DDD7-FD3708A675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EB43B04-1954-61FD-F64D-D1038240F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406F290-23EC-DC0F-42EA-B32D4B7E79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28D1B33-E548-C61B-C677-BC5AC57BD7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4A3F5CC-7B20-3213-7CAC-CE5FC555AF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52EE61A-6DB6-441E-5BA5-E575F6470D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732058E6-E065-967B-1B38-A8C07311DB70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170950BB-F7AF-BDA7-10DF-41FB86D2FA90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geography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E9D5581-0ABC-9016-0AF7-7587F4D447B8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9088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58FBF05-0397-AA3D-FE40-FA96E8F159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ADA0C65-7E9E-B901-6E9A-75C4E73615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27ABE93-A9DD-5F5C-C567-4A7249830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0B90F6-0FF2-7EFF-1E61-36FEDC58BB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DEAAC75-7EBA-24F8-B7AC-ECCBA8306C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F28139-43A9-473E-F72C-5A38A41AFB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B7A10FE-9D31-1849-4A70-7D335449ED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559489F-466E-125A-B79C-F40A36BB26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E7C5BF3-1137-B75B-B574-45EF4A8109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08AD14F-1738-CB52-C579-354E0C2948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2F55E8F-4EED-2CBB-3E61-EBA6FCF22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40453F1-1558-059D-E0AE-0FB1944F5E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3BF1D4A-67FA-82D1-0407-65FFC7C154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12CAF20-BBCD-9525-3187-71D789BAA3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22B5EAD-5472-5D67-88AF-A487FE80D1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AE09CD8-26EE-B718-3CD6-AB72E8D327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6DEAC61-2B39-EDC4-8905-425956D592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A3DF0E0-6C90-30F7-9713-6DB1C746EC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B407C34-9726-F44F-CDA1-6E43824C1A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A4269F7-94FC-5F99-3EF2-8EA279F2D6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B86C736-3C8D-8B04-0866-32C0B5B4B0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FA175D2-C81D-681E-9AA1-A3CAF4033D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1684842-EDBE-A7A5-99E1-D409FF0029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2DE57D4-56D2-EA2B-3B49-C2350BB486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04E6EAF-8B16-89F6-10CA-82342F62C0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209D67D-8F04-1957-A53A-0290E80CB3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0405F4E-F890-A651-68CC-E54EADBAAC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7319EC2-7E06-0464-C15C-5DE97E5AC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825C026-EC64-4592-6760-96B7C162A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E607C6C-6E9F-1431-3679-AE1D24321B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C893E1B-3983-81B4-4EFB-9DE2C06963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C48B03C-D22C-ED9C-9E6D-F28DEFC3DB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5EAE386-5FFA-7BFC-D7FE-2D9FF468E8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2CC38E4-43FB-3A8A-AF1C-5D12D872A5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0820EBB0-295D-1DCE-FCE4-3B6CAD7ED3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85EF7AF-0677-42C6-ABF6-EEBC7D5735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BD359BDE-E63B-0657-2F2F-79F34871FD53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235BF02A-9D71-44FE-42D8-405A66E2F040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P.E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DDFBD0B-75D3-45A3-4029-C03111A67D80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419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A9E028-4B42-CC92-051F-90BBCEA0C1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8456AC1-2B71-B6DE-C5CB-41CF37BD04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037860D-8CEB-35A3-E100-7BE3D0885B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15CB5A-E2C7-83E0-38EA-BB2F4FB0EF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9EBD5AA-72B6-D0BC-3B3E-B113E3F9C3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A2F64C-0912-C626-0273-047FDCC33B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7E785A1-78A4-D577-52F3-EA52778AAE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3C4497A-405F-0991-851F-640AC1AB35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5A5FDB6-77D7-E72C-8E57-F2BBF610FC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2B9588C-1202-8AE6-B073-126AED06D9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17F6D1D-8D23-0177-E58B-D9F188963D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662E228-F5FD-73AE-C283-B667324DE2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EDD009E-9D16-F67E-00FB-F11888EB95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AD7915B-353B-E112-048E-DD5837A37F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DADB47A-684F-5865-19BA-09CED0F8F3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2245C20-F1F3-7976-B63D-0D13828126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50D2AA8-7627-5C64-D26F-C6D1E91C2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741A960-790E-DE42-5588-B294EE0CB6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017575C-D643-7CE6-3622-C85ABE3ECB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3043B80-2A53-38C0-C5BE-1F2C270DAE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255CE4E-A9E6-FE63-230D-067CD01207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BF7FC4F-5C2D-C196-51E9-DBEE5EF340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3C9B45A-E32C-D8B3-FDB1-C35550A5F4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61284C1-31D6-7FAB-6453-F5730296B3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6B411DE-B781-AF9B-78BA-48EB97D4CB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BBF1E6F-59D1-40BC-41EB-41EE195555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E71E7BB9-F29A-B116-97D7-4FCE719B16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74CB1F8-559E-51A5-E17F-5ED795F0F8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0885C3F-7BDF-0054-2827-0080389950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3C31EC4-B188-E16E-2D71-9C50C22B94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F4AEB63-7CBC-D50C-8B35-FEC3C05C4E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7CE9FB2-5363-54D1-D5EB-AEB64EDF3E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2E32364-A531-FB5E-C22E-2EDFCCD63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7AB01A9-43BA-4832-6912-500CDF3836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B5B6ADB1-B6A3-38DD-9408-83A81E590C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CAF0FA2-CC04-A579-A5CB-6C0B3A6EC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E4F93C1E-C8E7-4901-CAC6-84EDD34ECF52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647D1013-6CC5-8842-C410-19456CEE3860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Drama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16BB258-783C-1C48-3FB0-B60C0D49CF9F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252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Quicksand SemiBold</vt:lpstr>
      <vt:lpstr>맑은 고딕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2022-09-15T07:16:38Z</dcterms:created>
  <dcterms:modified xsi:type="dcterms:W3CDTF">2024-08-26T11:31:29Z</dcterms:modified>
</cp:coreProperties>
</file>