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9" d="100"/>
          <a:sy n="59" d="100"/>
        </p:scale>
        <p:origin x="1836" y="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861A5-D356-D522-F4A7-36212B0C05F8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B04293-DEF2-1046-6745-C600C276EDA5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2475D0-D83F-FA3C-10E3-8E7BCC0AEE7D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5911DD-A0D6-CD27-274A-AB83A8313505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E8213E-3714-FEB8-8F72-9B6AE2678569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89E3F4-DF1D-303C-1D81-95B468F732A4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E8D456-207A-A301-3DC0-9ED1C9943430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BA59DE-7E20-CED5-02CA-DCA58EE881D2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8B98CF-B824-466F-6407-4E6E1CEC355E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D9D318-A0A6-AAB1-44E6-40048EA61E14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82375E-351C-BE1A-9AE4-610EB6041CD0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EDFCEA-776A-C0B7-8C50-31F9765C54B8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AF31D7-E61C-A772-E02A-DB12C970939E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E80E8C-07B0-B344-49C2-6D1FB7DD4E13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3450EF-7669-886F-0AFF-32227310B95D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75BBE0-E475-7505-C22D-FC8A4FFA2F20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849EFD02-9182-FD92-7AFE-E9866330F7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FE14FC55-EFDA-EB25-FA1C-4A8FBF90FC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9EA961FA-A10B-CDFE-0019-2EC71359E8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588279BF-18C1-474E-1839-0CBC882296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6A0FD803-8E2F-790F-58D6-C26C1F43FE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C34F2B11-BBBD-AFC8-8DB3-E00BA8BE78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58D15CFC-4876-46C8-FA23-77AF6943CA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A3693187-89B6-BF9E-D756-D28DF5BABE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1A028A22-F45A-3532-8A83-2F829E2A96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C449F09B-947A-7356-CFFB-46329864CE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6B161350-9E1A-7CBE-BFA1-901623A39D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80F34556-61FF-C44E-E93F-E614AAE49C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7E62756D-36D1-BA17-7C30-D10812F696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6ABD4061-FA1D-C31E-CFFB-CAD46FAFBB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35B6ABEF-37A8-A1A6-F168-A3D2A8F882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9791F59E-39E5-7B0F-BC9A-A334C2E06A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2024-08-30T13:19:09Z</dcterms:modified>
</cp:coreProperties>
</file>