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>
  <p:sldMasterIdLst>
    <p:sldMasterId id="2147483648" r:id="rId1"/>
  </p:sldMasterIdLst>
  <p:sldIdLst>
    <p:sldId id="27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777"/>
    <a:srgbClr val="1B89E0"/>
    <a:srgbClr val="CCFF99"/>
    <a:srgbClr val="CCFF33"/>
    <a:srgbClr val="99FF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59" d="100"/>
          <a:sy n="59" d="100"/>
        </p:scale>
        <p:origin x="1836" y="10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014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580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31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67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110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591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634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2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61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3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684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235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6D861A5-D356-D522-F4A7-36212B0C05F8}"/>
              </a:ext>
            </a:extLst>
          </p:cNvPr>
          <p:cNvSpPr/>
          <p:nvPr/>
        </p:nvSpPr>
        <p:spPr>
          <a:xfrm>
            <a:off x="0" y="1280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CB04293-DEF2-1046-6745-C600C276EDA5}"/>
              </a:ext>
            </a:extLst>
          </p:cNvPr>
          <p:cNvSpPr/>
          <p:nvPr/>
        </p:nvSpPr>
        <p:spPr>
          <a:xfrm>
            <a:off x="3063556" y="1280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E2475D0-D83F-FA3C-10E3-8E7BCC0AEE7D}"/>
              </a:ext>
            </a:extLst>
          </p:cNvPr>
          <p:cNvSpPr/>
          <p:nvPr/>
        </p:nvSpPr>
        <p:spPr>
          <a:xfrm>
            <a:off x="6127112" y="1280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5911DD-A0D6-CD27-274A-AB83A8313505}"/>
              </a:ext>
            </a:extLst>
          </p:cNvPr>
          <p:cNvSpPr/>
          <p:nvPr/>
        </p:nvSpPr>
        <p:spPr>
          <a:xfrm>
            <a:off x="9190668" y="1280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E8213E-3714-FEB8-8F72-9B6AE2678569}"/>
              </a:ext>
            </a:extLst>
          </p:cNvPr>
          <p:cNvSpPr/>
          <p:nvPr/>
        </p:nvSpPr>
        <p:spPr>
          <a:xfrm>
            <a:off x="0" y="1733478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989E3F4-DF1D-303C-1D81-95B468F732A4}"/>
              </a:ext>
            </a:extLst>
          </p:cNvPr>
          <p:cNvSpPr/>
          <p:nvPr/>
        </p:nvSpPr>
        <p:spPr>
          <a:xfrm>
            <a:off x="3063556" y="1733478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EE8D456-207A-A301-3DC0-9ED1C9943430}"/>
              </a:ext>
            </a:extLst>
          </p:cNvPr>
          <p:cNvSpPr/>
          <p:nvPr/>
        </p:nvSpPr>
        <p:spPr>
          <a:xfrm>
            <a:off x="6127112" y="1733478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EBA59DE-7E20-CED5-02CA-DCA58EE881D2}"/>
              </a:ext>
            </a:extLst>
          </p:cNvPr>
          <p:cNvSpPr/>
          <p:nvPr/>
        </p:nvSpPr>
        <p:spPr>
          <a:xfrm>
            <a:off x="9190668" y="1733478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8B98CF-B824-466F-6407-4E6E1CEC355E}"/>
              </a:ext>
            </a:extLst>
          </p:cNvPr>
          <p:cNvSpPr/>
          <p:nvPr/>
        </p:nvSpPr>
        <p:spPr>
          <a:xfrm>
            <a:off x="0" y="3459154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D9D318-A0A6-AAB1-44E6-40048EA61E14}"/>
              </a:ext>
            </a:extLst>
          </p:cNvPr>
          <p:cNvSpPr/>
          <p:nvPr/>
        </p:nvSpPr>
        <p:spPr>
          <a:xfrm>
            <a:off x="3063556" y="3459154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82375E-351C-BE1A-9AE4-610EB6041CD0}"/>
              </a:ext>
            </a:extLst>
          </p:cNvPr>
          <p:cNvSpPr/>
          <p:nvPr/>
        </p:nvSpPr>
        <p:spPr>
          <a:xfrm>
            <a:off x="6127112" y="3459154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0EDFCEA-776A-C0B7-8C50-31F9765C54B8}"/>
              </a:ext>
            </a:extLst>
          </p:cNvPr>
          <p:cNvSpPr/>
          <p:nvPr/>
        </p:nvSpPr>
        <p:spPr>
          <a:xfrm>
            <a:off x="9190668" y="3459154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AF31D7-E61C-A772-E02A-DB12C970939E}"/>
              </a:ext>
            </a:extLst>
          </p:cNvPr>
          <p:cNvSpPr/>
          <p:nvPr/>
        </p:nvSpPr>
        <p:spPr>
          <a:xfrm>
            <a:off x="0" y="5192541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BE80E8C-07B0-B344-49C2-6D1FB7DD4E13}"/>
              </a:ext>
            </a:extLst>
          </p:cNvPr>
          <p:cNvSpPr/>
          <p:nvPr/>
        </p:nvSpPr>
        <p:spPr>
          <a:xfrm>
            <a:off x="3063556" y="5192541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73450EF-7669-886F-0AFF-32227310B95D}"/>
              </a:ext>
            </a:extLst>
          </p:cNvPr>
          <p:cNvSpPr/>
          <p:nvPr/>
        </p:nvSpPr>
        <p:spPr>
          <a:xfrm>
            <a:off x="6127112" y="5192541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475BBE0-E475-7505-C22D-FC8A4FFA2F20}"/>
              </a:ext>
            </a:extLst>
          </p:cNvPr>
          <p:cNvSpPr/>
          <p:nvPr/>
        </p:nvSpPr>
        <p:spPr>
          <a:xfrm>
            <a:off x="9190668" y="5192541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16</a:t>
            </a:r>
          </a:p>
        </p:txBody>
      </p:sp>
      <p:pic>
        <p:nvPicPr>
          <p:cNvPr id="18" name="Picture 17" descr="A red arrows in a circle&#10;&#10;Description automatically generated">
            <a:extLst>
              <a:ext uri="{FF2B5EF4-FFF2-40B4-BE49-F238E27FC236}">
                <a16:creationId xmlns:a16="http://schemas.microsoft.com/office/drawing/2014/main" id="{849EFD02-9182-FD92-7AFE-E9866330F7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820411"/>
            <a:ext cx="856952" cy="856952"/>
          </a:xfrm>
          <a:prstGeom prst="rect">
            <a:avLst/>
          </a:prstGeom>
        </p:spPr>
      </p:pic>
      <p:pic>
        <p:nvPicPr>
          <p:cNvPr id="19" name="Picture 18" descr="A red arrows in a circle&#10;&#10;Description automatically generated">
            <a:extLst>
              <a:ext uri="{FF2B5EF4-FFF2-40B4-BE49-F238E27FC236}">
                <a16:creationId xmlns:a16="http://schemas.microsoft.com/office/drawing/2014/main" id="{FE14FC55-EFDA-EB25-FA1C-4A8FBF90FC9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820411"/>
            <a:ext cx="856952" cy="856952"/>
          </a:xfrm>
          <a:prstGeom prst="rect">
            <a:avLst/>
          </a:prstGeom>
        </p:spPr>
      </p:pic>
      <p:pic>
        <p:nvPicPr>
          <p:cNvPr id="20" name="Picture 19" descr="A red arrows in a circle&#10;&#10;Description automatically generated">
            <a:extLst>
              <a:ext uri="{FF2B5EF4-FFF2-40B4-BE49-F238E27FC236}">
                <a16:creationId xmlns:a16="http://schemas.microsoft.com/office/drawing/2014/main" id="{9EA961FA-A10B-CDFE-0019-2EC71359E8D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820411"/>
            <a:ext cx="856952" cy="856952"/>
          </a:xfrm>
          <a:prstGeom prst="rect">
            <a:avLst/>
          </a:prstGeom>
        </p:spPr>
      </p:pic>
      <p:pic>
        <p:nvPicPr>
          <p:cNvPr id="21" name="Picture 20" descr="A red arrows in a circle&#10;&#10;Description automatically generated">
            <a:extLst>
              <a:ext uri="{FF2B5EF4-FFF2-40B4-BE49-F238E27FC236}">
                <a16:creationId xmlns:a16="http://schemas.microsoft.com/office/drawing/2014/main" id="{588279BF-18C1-474E-1839-0CBC882296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820411"/>
            <a:ext cx="856952" cy="856952"/>
          </a:xfrm>
          <a:prstGeom prst="rect">
            <a:avLst/>
          </a:prstGeom>
        </p:spPr>
      </p:pic>
      <p:pic>
        <p:nvPicPr>
          <p:cNvPr id="22" name="Picture 21" descr="A red arrows in a circle&#10;&#10;Description automatically generated">
            <a:extLst>
              <a:ext uri="{FF2B5EF4-FFF2-40B4-BE49-F238E27FC236}">
                <a16:creationId xmlns:a16="http://schemas.microsoft.com/office/drawing/2014/main" id="{6A0FD803-8E2F-790F-58D6-C26C1F43FEE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2572048"/>
            <a:ext cx="856952" cy="856952"/>
          </a:xfrm>
          <a:prstGeom prst="rect">
            <a:avLst/>
          </a:prstGeom>
        </p:spPr>
      </p:pic>
      <p:pic>
        <p:nvPicPr>
          <p:cNvPr id="23" name="Picture 22" descr="A red arrows in a circle&#10;&#10;Description automatically generated">
            <a:extLst>
              <a:ext uri="{FF2B5EF4-FFF2-40B4-BE49-F238E27FC236}">
                <a16:creationId xmlns:a16="http://schemas.microsoft.com/office/drawing/2014/main" id="{C34F2B11-BBBD-AFC8-8DB3-E00BA8BE789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2572048"/>
            <a:ext cx="856952" cy="856952"/>
          </a:xfrm>
          <a:prstGeom prst="rect">
            <a:avLst/>
          </a:prstGeom>
        </p:spPr>
      </p:pic>
      <p:pic>
        <p:nvPicPr>
          <p:cNvPr id="24" name="Picture 23" descr="A red arrows in a circle&#10;&#10;Description automatically generated">
            <a:extLst>
              <a:ext uri="{FF2B5EF4-FFF2-40B4-BE49-F238E27FC236}">
                <a16:creationId xmlns:a16="http://schemas.microsoft.com/office/drawing/2014/main" id="{58D15CFC-4876-46C8-FA23-77AF6943CA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2572048"/>
            <a:ext cx="856952" cy="856952"/>
          </a:xfrm>
          <a:prstGeom prst="rect">
            <a:avLst/>
          </a:prstGeom>
        </p:spPr>
      </p:pic>
      <p:pic>
        <p:nvPicPr>
          <p:cNvPr id="25" name="Picture 24" descr="A red arrows in a circle&#10;&#10;Description automatically generated">
            <a:extLst>
              <a:ext uri="{FF2B5EF4-FFF2-40B4-BE49-F238E27FC236}">
                <a16:creationId xmlns:a16="http://schemas.microsoft.com/office/drawing/2014/main" id="{A3693187-89B6-BF9E-D756-D28DF5BABE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2572048"/>
            <a:ext cx="856952" cy="856952"/>
          </a:xfrm>
          <a:prstGeom prst="rect">
            <a:avLst/>
          </a:prstGeom>
        </p:spPr>
      </p:pic>
      <p:pic>
        <p:nvPicPr>
          <p:cNvPr id="26" name="Picture 25" descr="A red arrows in a circle&#10;&#10;Description automatically generated">
            <a:extLst>
              <a:ext uri="{FF2B5EF4-FFF2-40B4-BE49-F238E27FC236}">
                <a16:creationId xmlns:a16="http://schemas.microsoft.com/office/drawing/2014/main" id="{1A028A22-F45A-3532-8A83-2F829E2A962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4269132"/>
            <a:ext cx="856952" cy="856952"/>
          </a:xfrm>
          <a:prstGeom prst="rect">
            <a:avLst/>
          </a:prstGeom>
        </p:spPr>
      </p:pic>
      <p:pic>
        <p:nvPicPr>
          <p:cNvPr id="27" name="Picture 26" descr="A red arrows in a circle&#10;&#10;Description automatically generated">
            <a:extLst>
              <a:ext uri="{FF2B5EF4-FFF2-40B4-BE49-F238E27FC236}">
                <a16:creationId xmlns:a16="http://schemas.microsoft.com/office/drawing/2014/main" id="{C449F09B-947A-7356-CFFB-46329864CEF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4269132"/>
            <a:ext cx="856952" cy="856952"/>
          </a:xfrm>
          <a:prstGeom prst="rect">
            <a:avLst/>
          </a:prstGeom>
        </p:spPr>
      </p:pic>
      <p:pic>
        <p:nvPicPr>
          <p:cNvPr id="28" name="Picture 27" descr="A red arrows in a circle&#10;&#10;Description automatically generated">
            <a:extLst>
              <a:ext uri="{FF2B5EF4-FFF2-40B4-BE49-F238E27FC236}">
                <a16:creationId xmlns:a16="http://schemas.microsoft.com/office/drawing/2014/main" id="{6B161350-9E1A-7CBE-BFA1-901623A39D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4269132"/>
            <a:ext cx="856952" cy="856952"/>
          </a:xfrm>
          <a:prstGeom prst="rect">
            <a:avLst/>
          </a:prstGeom>
        </p:spPr>
      </p:pic>
      <p:pic>
        <p:nvPicPr>
          <p:cNvPr id="29" name="Picture 28" descr="A red arrows in a circle&#10;&#10;Description automatically generated">
            <a:extLst>
              <a:ext uri="{FF2B5EF4-FFF2-40B4-BE49-F238E27FC236}">
                <a16:creationId xmlns:a16="http://schemas.microsoft.com/office/drawing/2014/main" id="{80F34556-61FF-C44E-E93F-E614AAE49C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4269132"/>
            <a:ext cx="856952" cy="856952"/>
          </a:xfrm>
          <a:prstGeom prst="rect">
            <a:avLst/>
          </a:prstGeom>
        </p:spPr>
      </p:pic>
      <p:pic>
        <p:nvPicPr>
          <p:cNvPr id="30" name="Picture 29" descr="A red arrows in a circle&#10;&#10;Description automatically generated">
            <a:extLst>
              <a:ext uri="{FF2B5EF4-FFF2-40B4-BE49-F238E27FC236}">
                <a16:creationId xmlns:a16="http://schemas.microsoft.com/office/drawing/2014/main" id="{7E62756D-36D1-BA17-7C30-D10812F696F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183" y="6001048"/>
            <a:ext cx="856952" cy="856952"/>
          </a:xfrm>
          <a:prstGeom prst="rect">
            <a:avLst/>
          </a:prstGeom>
        </p:spPr>
      </p:pic>
      <p:pic>
        <p:nvPicPr>
          <p:cNvPr id="31" name="Picture 30" descr="A red arrows in a circle&#10;&#10;Description automatically generated">
            <a:extLst>
              <a:ext uri="{FF2B5EF4-FFF2-40B4-BE49-F238E27FC236}">
                <a16:creationId xmlns:a16="http://schemas.microsoft.com/office/drawing/2014/main" id="{6ABD4061-FA1D-C31E-CFFB-CAD46FAFBB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519" y="6001048"/>
            <a:ext cx="856952" cy="856952"/>
          </a:xfrm>
          <a:prstGeom prst="rect">
            <a:avLst/>
          </a:prstGeom>
        </p:spPr>
      </p:pic>
      <p:pic>
        <p:nvPicPr>
          <p:cNvPr id="32" name="Picture 31" descr="A red arrows in a circle&#10;&#10;Description automatically generated">
            <a:extLst>
              <a:ext uri="{FF2B5EF4-FFF2-40B4-BE49-F238E27FC236}">
                <a16:creationId xmlns:a16="http://schemas.microsoft.com/office/drawing/2014/main" id="{35B6ABEF-37A8-A1A6-F168-A3D2A8F8822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855" y="6001048"/>
            <a:ext cx="856952" cy="856952"/>
          </a:xfrm>
          <a:prstGeom prst="rect">
            <a:avLst/>
          </a:prstGeom>
        </p:spPr>
      </p:pic>
      <p:pic>
        <p:nvPicPr>
          <p:cNvPr id="33" name="Picture 32" descr="A red arrows in a circle&#10;&#10;Description automatically generated">
            <a:extLst>
              <a:ext uri="{FF2B5EF4-FFF2-40B4-BE49-F238E27FC236}">
                <a16:creationId xmlns:a16="http://schemas.microsoft.com/office/drawing/2014/main" id="{9791F59E-39E5-7B0F-BC9A-A334C2E06A8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4192" y="6001048"/>
            <a:ext cx="856952" cy="85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45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2019-08-12T10:32:05Z</dcterms:created>
  <dcterms:modified xsi:type="dcterms:W3CDTF">2024-08-30T13:19:09Z</dcterms:modified>
</cp:coreProperties>
</file>