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9" d="100"/>
          <a:sy n="69" d="100"/>
        </p:scale>
        <p:origin x="1434" y="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1E2A98-E6C6-166C-CAA7-264D0C5BEBAB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3F6769-C931-17CF-8E7F-C8D7EC37B40D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F58DD3-030C-9B19-42E1-5000FDD3C05C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6C6279-2829-67D3-7715-BD94C375F10D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40B76A-0E9E-7B52-F7C6-AC373DF624DC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1C2C6E-9014-B0C6-36EC-3A97F1DF4A1D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66B145-57F9-C319-024D-8687BF9BA1CC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B605B7-76D4-0890-FE3B-622D1C571C3F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8BB40C-0BF0-64BE-24BA-C2A737059EC1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AF3539-DBD2-D82E-9EEC-2D64E66EF121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C62EC7-D22D-4C44-F437-8677D914155E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E4F968-0413-0832-654D-E125EA51B08B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B162FD-BC3D-45E5-1966-EBCEF2F35CF2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28A162-148E-AB47-C684-4179E27AA588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390746-95C7-3BBF-1EDE-3CC253FA3CAE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1BF828A-A479-B87C-C712-5B878D6CAAC1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F58F9014-AF54-780E-4066-0BE4FB1AC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B7517FAA-0753-D6B2-D5F8-214BDA5841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8614A45C-66A5-49B9-3F6E-D77580817E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26B3E67F-CD05-3261-4B53-C76A92EE29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953BD9D2-1677-5EEC-98BC-A0D7A7B4D1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D656B0A8-CAC1-FBAD-5659-4F97FEEC4F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5ECAC217-0EA8-0BE6-726F-EC7E1F6FA8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1D1A9A81-1051-2EC2-A1F2-9ABE6A63D0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ACC60A3E-87D7-562A-B8D6-A328F470DB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EDA77177-AED5-C0DF-15B9-7D114A6AC9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00F1B189-D081-E2BF-86BA-DD6D1E6996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31C08473-8EB7-D3A5-00CA-4EFE60E713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9A2F3EE4-629F-08C1-5019-90B727DE87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7F565B9A-98D7-0EE3-988B-4A76200405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3FC5E524-EB8B-7805-98E0-28DC5849F1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C3B4E772-47A2-F645-3108-52AD71903D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2024-08-30T07:19:04Z</dcterms:modified>
</cp:coreProperties>
</file>