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embeddedFontLst>
    <p:embeddedFont>
      <p:font typeface="맑은 고딕" panose="020B0503020000020004" pitchFamily="34" charset="-127"/>
      <p:regular r:id="rId10"/>
      <p:bold r:id="rId11"/>
    </p:embeddedFont>
    <p:embeddedFont>
      <p:font typeface="Quicksand SemiBold" pitchFamily="2" charset="0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2184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D7B6F-E209-2F24-0540-4F7109E4C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2093F-46B8-84C7-F10A-55979972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1C1D6-B42A-3C70-B2FC-10A626A29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2E4B9-A2E6-150B-5CA4-11D7FD8A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F2D90-64BA-C103-806C-C8B0E5B8C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9B60D-E79B-CD73-6D7C-7412782EE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F06F5-22E9-547C-7188-45FBCD83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9B175-B4ED-198E-FCE2-2CE08DEDE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3D1AB-6039-E692-994C-215D839FC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F0A306-E113-A80C-79B8-0CDCE6D8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93ABD-E394-0E30-1E94-BBF344C54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3DAC4-EC9F-6695-F87B-2165C4BA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F8500C-5A08-A61C-EB57-B0110B306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93EE3-FADD-1F8F-9AB4-B62E745AA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282EB-3BF7-7FE9-C802-C2D1DA861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DB94D9-D3A4-6DDA-6736-ADA5A61F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F99AB9-F024-8058-035C-5A92383C5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C53A32-EF05-31DB-FEF9-4851AA035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7474CF-852F-0BCF-0DD4-8D5D6CA33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B639B-03BF-3EC7-70D1-CC218E14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71FA00-0605-B21F-145A-B55E222F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D187F3-0A8D-2584-44EC-6C72722C9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931D76-B0D0-41E3-CF1B-85CB4D299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700925-910A-CD51-FE29-D37C8C977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1FBD3-6CD4-5898-E136-9B94C3FEC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2BBE16-9297-2AD3-A9F5-40F0410D8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E8AA96-D3D0-8CC7-1A89-F17811BA9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DA61DE-F193-261F-3560-3BF7EA11D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D25E1F-02AB-999A-75DB-E28119A2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98039E-14EE-349D-5F28-2F4C0B63E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D1A43D-9AB7-D5C1-932F-D578B78C7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5E0758A-07F8-4DFA-0631-B65136B4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8778B6-782E-B082-8974-9972914E2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76C7DD-9E67-F9D2-BEB7-7F818721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D3AB29-9912-71FD-FEB4-14B10D086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B686C-A5BE-5F2C-7936-8A7AE214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8E4D29A-C0DD-A013-8D51-B71AD3C7D03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B2A9469-15A1-A9B3-3EBC-1DB4D43CEF6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Winter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8255EE-EDB7-0A16-7459-7FC908E23EE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B730F-5EA0-C276-E6F2-AC59927CD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00E32-6D78-7B3F-E326-0A7F04A3C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46AEA-760E-D891-3B73-AD004B30A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C4325-F8C8-C618-09A0-B3AAC32F5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5E810-B40C-1E48-530D-DB19EB8FD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00DF-1F07-6201-C00F-736347894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0AF6C-2E84-40EE-7669-022FF516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D218D-AA30-061E-C034-97F89C7D0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0817E-E519-B21F-39A8-9F59E5E9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9052A-9966-DB0D-25B4-CBFEFDB95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E52B2-8FD2-3B81-33FF-3D0E58AC6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1B6500-083F-9377-E17B-06A2B035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3E7FB4-D7FA-E669-6F34-58359C5E8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ACA6F3-7A41-D7AB-F0E4-019CACA3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C9D1DB-80D3-6389-9BAD-EBA8A3FB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D943DC-206D-46C4-BE2E-C69767D2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044904-5D51-DD26-8CFF-BE9EB6DD9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89A28-97C6-7CB5-D582-DD82D1E3A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C3179E-3943-B0A2-0D58-8AF292DE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65C302-A05C-A392-4134-BC3BD9B2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02E07-8E41-7F99-4F67-2D1071CA0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983932-B628-0FBB-9E63-E4F67CC37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24D0ED-0646-AC94-9B7A-F79BBBD80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E10FA1-25AD-B2BF-C638-86E26FF92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BEE257-A32F-BDFF-965E-6E5A7DBF7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9709A7-C375-B62E-EE4C-4AC777D34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56DFCA-D46E-F6AB-AED9-68B959E67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5AFD7D-B06C-35C0-D389-BD08A4898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04CEFA-494C-4976-63ED-0E6CEAA9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A0B5B7-3AF0-4B55-AF9C-3ED7AD0C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A57B66-D9A1-53A6-0744-C3C095EE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6636E9-F332-03D9-87FD-4AA63E23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D64050-3809-786B-6B72-D9979F60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53FC87-A23E-75A4-BC65-C143F3A1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859229-FF0F-CD77-F101-42DA49190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39D6D7-C9D7-F0FA-D915-598DE88A6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0965F89-6A08-4EE4-8FF5-0B4EB157EA7D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E106146-C5BE-607B-7229-08062FA88B3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Summer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DEFA42-F576-07C5-F040-C4783B8E53C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6869FE-8108-754C-B8C0-B5217BEEB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EC50A-7449-266E-C0C7-3166E4B8E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5ECFAA-0B58-43A2-9953-E8164848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F7109-1705-DE1F-AB9E-5CE58517F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DC8D0-C0EE-D265-9F62-AFF099EA1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18B69-C939-09DC-7FE6-59A46C94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DBA12-A542-90C7-ED04-4C45F910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1B1255-7153-3495-6E45-83821774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878EF-B9FA-7C7C-7F6C-EAD7C719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63459C-2C5B-CA06-CCD2-687B22BD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99481D-B54A-5E70-A508-212A1FBC3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2CF21-61DB-1452-D1E0-6C315598C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160868-22FF-793A-0A62-C11BA7E7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0A17BA-EE7B-22DC-BCEB-6D26F71CF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410B7E-CE06-D428-A6F2-F41939BFD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FBD0E5-343D-1561-6174-F74A08320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7FCF01-AC04-5A58-E477-8FE9B1D40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52DFE1-C2C6-624E-3EB2-7CD134729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E1222-1483-6232-4D1B-75CACBD03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2D9C24-7BB4-A41E-329A-626E5C48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41229-E847-39B0-36DF-84C42528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64FB9C-EF24-AED4-43CC-EB30E5A77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FE46AA-5FA4-F04A-DFC7-8255A8674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9A0DC5-11EC-8B12-5FF2-774DFB1C8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66B5EB-03C1-6149-DDC4-E33F6BFD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7966B0-01A3-634B-6724-3BD27DD8C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1297A8-F0E7-7D58-2238-E17745372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C2706C-066E-1032-BE7B-92937BCAC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CB2B58-0098-D847-2E54-B9EA3B724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D36BFF-1C95-A9D6-46CA-579A723FE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E0193-8106-9D4B-8C6E-40FC747EC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F5091F-4931-85CF-F386-44C7EFB2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82E727-0138-31E6-933F-87BD6BD5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70C72C-82F6-067C-5E0F-F914C62D7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A3AF2E-DFBA-5404-7560-2CD490AA2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98869E-6C63-0E06-75D2-C3366CE1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E73FD7E-3AE1-37E0-CF0D-074DD94FC30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9E5EDFD-BA60-7E58-DBCE-95007D0CDF4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Spring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DDD989-A5DB-894D-D3DD-AF6DAFE681B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C5FEB-3B79-5029-0383-B392BCCBD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702C8-96A4-F935-D88E-F73CD284F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6D32B-A02C-C16B-8803-150244BAD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C17F1-FF81-D9F8-F8BC-0DE76813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50A3A-BE55-4B03-08EA-7880CBA76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D18BF-E4B1-C9F7-B360-067A1DC87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34378-AC69-A921-C67B-A1D3F818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6238F-99ED-E61C-C092-15EDDB20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153B6-83DA-71F8-2646-B2AE6A4FC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994B3A-525C-8FAF-E2D7-D88D631EE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20768-7DCA-010A-ECD2-6D1598245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4BEDB-A88E-F788-5F85-15BEEB3D3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BEF8C9-1E20-B75B-E328-516F4CC0E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27779-7065-3B92-731F-9D0452CD5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B9DFA9-96FF-E16F-8841-E55112511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2E9A20-BFF4-7693-130B-07DF8DFC9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7B8E52-4107-C385-2794-F834E35E6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F2FF1D-5649-1A72-65A4-7A269334D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1AF966-8255-D4D3-592D-F17A4016E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BF9FC-32B2-48CD-972D-43FF3F74D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9C0E13-5DC4-6C6C-B3C0-503321AA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D9F893-10CD-78E1-DF16-A6656D6F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53D54C-E8C4-575A-8688-9728451E3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926776-44FA-FBAC-B032-0D0148627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BED5F-B476-1C7F-541A-3B6870BD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2CDC90-3D6B-3BE8-B116-AF1C73F4A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3740D4-C907-51EE-0D64-00262C872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E68DC9-3D1E-F0A0-717A-45E726D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F4A326-4A06-0784-5564-00227131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313CED-AF0D-5AC1-D048-2E26D4933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3122EB-D110-D877-9CC1-65D478D59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F329C8-01D6-13C8-B4A3-A5EBE148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032603-3719-DE9A-8AA5-83CE7A92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B469A4-2293-9C57-1D3F-45C6CE24B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7BBE3B-A4F5-3899-46B7-FED485798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51FB5D-9FA1-0BA6-9BEC-6C7D0482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1E2C74C-77A0-AA53-C405-A35FA7D8B76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0C8F7AA-14D8-FBF8-8663-CA6576EDF97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Autumn/Fall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454A7B-758F-B60F-E9B1-8720B7D2632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4DFE7-32A9-2BF1-7D68-B57BDAECB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6EAA15-C6C9-762F-A00D-B3FAF5D22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88483-4045-A683-23EB-EBFE5761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B2260-9A35-FA97-2DA2-D95B41A2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576487-A60B-ECC5-1986-AF7CB91E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3C3F3-8CD3-9729-B6D9-6B203388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2F1ACF-B9C0-33BB-E03B-4F155E13F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ECB43-EF9E-0C0A-5059-66CA607D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47888-B120-7510-A06C-E7F0A42F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EC4E4-C528-C2BE-CBD6-B8C328C3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BD0BEC-85A9-FC34-3FE2-7F3FB2888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D8C7E6-45A2-C4CA-B406-2FBC605DD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C80A6E-89F7-546F-A569-E4E48AC44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401C6-0C51-03E5-A68C-C7D836C4C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FEF5C7-8D1E-689A-F0A9-0764647B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2D8219-D12E-B58A-3037-5AC564C5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867CFA-8F87-E800-C775-C1D19ED03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BAA08-AE95-0033-74A1-F0FD6891D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C7A870-D6AB-E988-B41E-4DAD5331D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626AAE-1541-C2A5-C6C7-E9BEE2D4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AF08E0-29EE-AE39-5BF2-AC2EE2456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685C92-7BF5-2346-1B70-603F32DFA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39DF4B-F0D5-97BB-9ADC-EE0C20C23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65CF22-6ED9-1D5F-C655-578F11AA7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1C4B16-AFD7-F758-E584-FC9102EFC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F0190B-5868-6302-9AE3-58BDA3C68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75BC8C-D9FF-42F1-AF9C-2CAE01A5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C6E7B0-2411-95A3-D056-1301FCF2E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7B636B-50DE-FD6A-58B0-756631E2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C9716C-4769-65CF-A8A5-971BE76E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712468-139C-157C-AF60-9B8E68583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D8CE99-6B51-9DDC-C58F-D3B7F80D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4A6FDB-B008-5263-F54B-BFCEE4F4D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7D65F7-6F54-3042-C1F7-E1BC097C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17A1C2-A360-990C-19E5-834C4A89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7E92E2-A441-EAE4-B1C1-6E30A66A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1ADA004-BD43-733D-4187-62CCAE6AB98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B43F280-8560-5E40-388E-9C04BB1D8E5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Summer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36C69E-AFFA-3E07-147D-36E0B04B5AB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A3CAF-C860-F5AE-8DFF-C4A7D178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6BD8D-9B9D-DF55-7D98-5B120B46B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ECB87-6607-E0A2-25FB-F72E37FDF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3CA74-11C7-8BB1-2CF9-BE0D70474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1B2F1-56FC-93CA-087D-C03AFE63B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8CAE7-A4FE-2250-2CFB-0C9AC77B8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DA9E6-0BDF-29B5-8CBF-B30A65E53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F0D61-AD6D-E77A-4B14-C64D7A58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FF3E5-59C6-D2C1-90D8-91DC65C1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0EF4C-938B-7360-D7B4-163DD745C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EEA90-0C83-A7E1-2F5A-5B91B353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CA3FB-3DF8-4C28-0312-C401601B8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81EB60-098B-6D40-2EAF-9FE204812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9BD8EE-6A25-20E7-5D81-8521616C2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ABBE08-2209-8338-CDDC-DE2C680A0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41D26-3EDA-5011-7F36-E1ED864D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C64780-36AA-67EE-EEEB-F8BF3E31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8EFDF1-CC14-CCB9-132E-F8121B91C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5376E8-62B0-076D-9FDF-C8622C66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D73CC7-E32D-A357-4A3B-F4A8A6F05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E1C299-C82D-47EF-3F7A-344AE9737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BA2D73-B3E7-EC13-3986-9B855B7A2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B43F7F-A238-6410-6A41-CBFC1B3BC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919C6E-1111-7C37-1AA8-4231EC8C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0610DD-941E-95AA-C0F8-BB50A841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76C069-F715-451D-5095-121791FB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9DD6F3-9E41-CF2A-13C9-62F1954A8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45B449-8923-ECAE-2BC4-B0BB41298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48BA36-D1E2-AA00-96C7-871C7DFE1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412A15-9651-E154-13B0-E81E3C129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576988-150B-8CF2-22E8-77C941E88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EE7A25-E54B-5AB1-BBCC-AF166197E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13379E-06E5-70D9-E2F3-9ED4A584D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944715-0A0E-15BC-9DBD-2A286CB5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51462BD-27C6-6581-6582-AAAC2483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76889B-0776-8E04-C7C5-9FBAF24B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AD051BA-0B5B-5698-4225-BE1A92BFE14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6DE7DB1-0FE1-770B-86C6-01DEFF29761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Autumn/Fall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7EA159-ACE2-3090-2747-A36E6CAB020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71E36-0124-65BF-00A2-8765D927D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635A1E-8F56-2DCF-1B79-92E5023B4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7F332-6E22-031C-87D2-DDBB4C64B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A18F8-F14D-D12C-199B-46F2A0B4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8946A-54A6-9C83-FEAF-A69FA9050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0EE4C-6B29-C94B-87E8-2C6FA4FD2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CBB68-2BF7-DB42-9F9F-1ED0F4AD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54738-DA29-1F08-929A-218BE5FD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BF20A-2D02-2491-5E7A-E4EB1D6E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75AF6-1958-455E-457D-DF01B8CA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2F0367-F4BF-B5A1-AC0E-27ADFFFCD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05860-3702-053C-3012-A07F5DB71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21D129-E670-E5D2-9EC9-CA3E31714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E8CD0D-70EA-95ED-A386-F4C6298B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74D667-A678-F218-83C3-025856F9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C5D3CF-AF02-C470-830A-52233AF7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A6164-8308-BFAE-BBC0-32816EE31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FE9BDA-360F-A516-AF66-70B7A348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D4AD3-9857-72DD-379D-755B21B1C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5CB561-D60F-5C78-E5AD-02A84189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787DBD-0514-F170-ABAE-92EA37E65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CC5628-8951-0E3B-C674-14B8A66F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083359-3C3D-F6F3-A217-2043AAB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EB1290-DAC6-735D-0BA4-32139A47B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C10AB8-1362-E27A-68FD-577D2F45D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639683-18FA-7584-DF27-51635518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B87619-D4C4-2E08-F305-47E60F0CA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1C385F-92F1-BF32-8B1D-B34BBF36B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32383A-95C4-8814-3E41-92925FD64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DC2F28-9651-30CF-3DE9-2E22F43D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00BB74-E6A9-4436-EA7F-E1DBB74E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F5DE08-9CB9-A76A-F89E-80CAA370D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754CB1-BD53-6232-67A8-080A80E62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987481-A603-E29E-0DB7-79656A54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C03B56-7DA7-08A1-7FEB-2AE127C2A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789784-75D3-3BF5-CC12-628FBC9D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5E847A4-965C-1EBA-0876-86EF6704F91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80AA1C8-F401-8211-144C-BD371F78BD3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Winter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7F4FA9-141C-5EA0-BC18-B3777BC8219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32D92-C433-8FD4-70BA-BC20F0C7C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0E926-A521-E557-ED25-AC9F03CAA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B89B0-390C-414A-A0EA-9BE4ED6B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52FA-A7FA-B89E-1F47-CE60D43FD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6179B-75B8-3D42-AFE2-811575DA6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1DC11-01CD-6614-832A-BA80870A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2018B-9DCB-EEA0-A6A5-122E7FEA9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99FE8C-5C27-E906-9821-BC616696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FBBA0-2C59-F00D-16FE-EBC7AC47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3CDE2-9F1A-A681-4064-BBB2CD5F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F11B7-74B7-2A23-30C5-230077171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7BA4F-8536-E98F-DE84-D12586084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59461F-4134-DF7E-7854-1643F0AE4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B6F09-28C5-C8A7-695E-5E669B49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D44E4E-B181-5EE9-E227-2E3A90B8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C99BE8-09D6-C24F-8C1B-5ED6B0D39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520860-C182-4F4A-CB5F-6B2C34F2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F766BD-7418-AD0F-001F-E55CF809D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478FF9-1AC4-DE82-925C-8FA7D6E59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D42E8-9269-F8F8-BB1D-20578F1D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A17063-0F52-EDB0-DB2D-40BE5372F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41577E-9508-8C53-8C99-9EC6FEC01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0525D4-E98B-5D8D-1E0E-A9930C278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C9C9CB-366E-7C83-466E-6BDBA9BC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34BC79-1229-B62C-9DD9-E25981F1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2B8DB6-4DF7-56F2-C22A-9FB6C807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5B4432-C93E-5FEC-0AD7-76B0B574E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446A6A-E59F-2D92-8822-6EFFE51A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EF6885-D7B6-4AFF-7A96-33D74C31A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A8A322-49D3-FE1F-747D-98ED4C6D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A251E7-06D2-4331-89EC-E406F7A76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5976E1-B5AE-1E1A-0A22-B8F57488A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00B368-68E6-7324-FEE0-6EAD535F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580F7DD-6F5C-A461-9572-767A3704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C8FED2-1541-1628-DAE6-6A5228CC0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217990-1B69-EE9D-9A7A-B1F302BD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EF77428F-B268-05ED-3C80-8EB547F67DB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A288D22-DC58-5E54-835F-14FFE9D726F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Quicksand SemiBold" pitchFamily="2" charset="0"/>
                <a:cs typeface="Levenim MT" panose="02010502060101010101" pitchFamily="2" charset="-79"/>
              </a:rPr>
              <a:t>Spring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BCCF64-47B1-EA90-9835-D8C689DB4F7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6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Quicksand SemiBold</vt:lpstr>
      <vt:lpstr>맑은 고딕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2024-08-26T13:54:17Z</dcterms:modified>
</cp:coreProperties>
</file>