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</p:embeddedFontLst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7" d="100"/>
          <a:sy n="67" d="100"/>
        </p:scale>
        <p:origin x="-125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476AF-0FF9-4A08-9477-F8C438B8EB54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5C9B8-AA3E-4055-BC49-4779A2B29C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4243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476AF-0FF9-4A08-9477-F8C438B8EB54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5C9B8-AA3E-4055-BC49-4779A2B29C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8632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476AF-0FF9-4A08-9477-F8C438B8EB54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5C9B8-AA3E-4055-BC49-4779A2B29C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0043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476AF-0FF9-4A08-9477-F8C438B8EB54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5C9B8-AA3E-4055-BC49-4779A2B29C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434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476AF-0FF9-4A08-9477-F8C438B8EB54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5C9B8-AA3E-4055-BC49-4779A2B29C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841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476AF-0FF9-4A08-9477-F8C438B8EB54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5C9B8-AA3E-4055-BC49-4779A2B29C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885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476AF-0FF9-4A08-9477-F8C438B8EB54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5C9B8-AA3E-4055-BC49-4779A2B29C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6111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476AF-0FF9-4A08-9477-F8C438B8EB54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5C9B8-AA3E-4055-BC49-4779A2B29C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8488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476AF-0FF9-4A08-9477-F8C438B8EB54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5C9B8-AA3E-4055-BC49-4779A2B29C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2159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476AF-0FF9-4A08-9477-F8C438B8EB54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5C9B8-AA3E-4055-BC49-4779A2B29C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631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476AF-0FF9-4A08-9477-F8C438B8EB54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5C9B8-AA3E-4055-BC49-4779A2B29C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9564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4476AF-0FF9-4A08-9477-F8C438B8EB54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85C9B8-AA3E-4055-BC49-4779A2B29C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505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1637"/>
            <a:ext cx="9144000" cy="6456363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Rectangle 20"/>
          <p:cNvSpPr/>
          <p:nvPr/>
        </p:nvSpPr>
        <p:spPr>
          <a:xfrm>
            <a:off x="19044" y="22226"/>
            <a:ext cx="2257430" cy="1676400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295525" y="22225"/>
            <a:ext cx="2257430" cy="16764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4584689" y="22226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6873870" y="22225"/>
            <a:ext cx="2257430" cy="1676400"/>
          </a:xfrm>
          <a:prstGeom prst="rect">
            <a:avLst/>
          </a:prstGeom>
          <a:solidFill>
            <a:srgbClr val="C0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12700" y="1714501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2301881" y="1714500"/>
            <a:ext cx="2257430" cy="1676400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4591045" y="1714501"/>
            <a:ext cx="2257430" cy="1676400"/>
          </a:xfrm>
          <a:prstGeom prst="rect">
            <a:avLst/>
          </a:prstGeom>
          <a:solidFill>
            <a:srgbClr val="1B89E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6867526" y="1714500"/>
            <a:ext cx="2257430" cy="1676400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19044" y="3425825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2295525" y="3425824"/>
            <a:ext cx="2257430" cy="1676400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4584689" y="3425825"/>
            <a:ext cx="2257430" cy="1676400"/>
          </a:xfrm>
          <a:prstGeom prst="rect">
            <a:avLst/>
          </a:prstGeom>
          <a:solidFill>
            <a:srgbClr val="0033CC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6861170" y="3425824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12700" y="5118099"/>
            <a:ext cx="2257430" cy="1727201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2289181" y="5118098"/>
            <a:ext cx="2257430" cy="1727201"/>
          </a:xfrm>
          <a:prstGeom prst="rect">
            <a:avLst/>
          </a:prstGeom>
          <a:solidFill>
            <a:srgbClr val="66006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4578345" y="5118099"/>
            <a:ext cx="2257430" cy="1727201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6867526" y="5118098"/>
            <a:ext cx="2257430" cy="1727201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ounded Rectangle 36"/>
          <p:cNvSpPr/>
          <p:nvPr/>
        </p:nvSpPr>
        <p:spPr>
          <a:xfrm>
            <a:off x="6400800" y="5981698"/>
            <a:ext cx="2514600" cy="723901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/>
              <a:t>SHOW</a:t>
            </a:r>
            <a:endParaRPr lang="en-US" b="1" dirty="0"/>
          </a:p>
        </p:txBody>
      </p:sp>
      <p:sp>
        <p:nvSpPr>
          <p:cNvPr id="38" name="Rounded Rectangle 37"/>
          <p:cNvSpPr/>
          <p:nvPr/>
        </p:nvSpPr>
        <p:spPr>
          <a:xfrm>
            <a:off x="685800" y="76200"/>
            <a:ext cx="7772400" cy="1143000"/>
          </a:xfrm>
          <a:prstGeom prst="roundRect">
            <a:avLst/>
          </a:prstGeom>
          <a:solidFill>
            <a:srgbClr val="66FFFF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smtClean="0">
                <a:solidFill>
                  <a:sysClr val="windowText" lastClr="000000"/>
                </a:solidFill>
              </a:rPr>
              <a:t>square</a:t>
            </a:r>
            <a:endParaRPr lang="en-US" sz="4000" b="1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8059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4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0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8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0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1637"/>
            <a:ext cx="9144000" cy="6456363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Rectangle 20"/>
          <p:cNvSpPr/>
          <p:nvPr/>
        </p:nvSpPr>
        <p:spPr>
          <a:xfrm>
            <a:off x="19044" y="22226"/>
            <a:ext cx="2257430" cy="1676400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295525" y="22225"/>
            <a:ext cx="2257430" cy="16764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4584689" y="22226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6873870" y="22225"/>
            <a:ext cx="2257430" cy="1676400"/>
          </a:xfrm>
          <a:prstGeom prst="rect">
            <a:avLst/>
          </a:prstGeom>
          <a:solidFill>
            <a:srgbClr val="C0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12700" y="1714501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2301881" y="1714500"/>
            <a:ext cx="2257430" cy="1676400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4591045" y="1714501"/>
            <a:ext cx="2257430" cy="1676400"/>
          </a:xfrm>
          <a:prstGeom prst="rect">
            <a:avLst/>
          </a:prstGeom>
          <a:solidFill>
            <a:srgbClr val="1B89E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6867526" y="1714500"/>
            <a:ext cx="2257430" cy="1676400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19044" y="3425825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2295525" y="3425824"/>
            <a:ext cx="2257430" cy="1676400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4584689" y="3425825"/>
            <a:ext cx="2257430" cy="1676400"/>
          </a:xfrm>
          <a:prstGeom prst="rect">
            <a:avLst/>
          </a:prstGeom>
          <a:solidFill>
            <a:srgbClr val="0033CC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6861170" y="3425824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12700" y="5118099"/>
            <a:ext cx="2257430" cy="1727201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2289181" y="5118098"/>
            <a:ext cx="2257430" cy="1727201"/>
          </a:xfrm>
          <a:prstGeom prst="rect">
            <a:avLst/>
          </a:prstGeom>
          <a:solidFill>
            <a:srgbClr val="66006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4578345" y="5118099"/>
            <a:ext cx="2257430" cy="1727201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6867526" y="5118098"/>
            <a:ext cx="2257430" cy="1727201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ounded Rectangle 36"/>
          <p:cNvSpPr/>
          <p:nvPr/>
        </p:nvSpPr>
        <p:spPr>
          <a:xfrm>
            <a:off x="6400800" y="5981698"/>
            <a:ext cx="2514600" cy="723901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/>
              <a:t>SHOW</a:t>
            </a:r>
            <a:endParaRPr lang="en-US" b="1" dirty="0"/>
          </a:p>
        </p:txBody>
      </p:sp>
      <p:sp>
        <p:nvSpPr>
          <p:cNvPr id="38" name="Rounded Rectangle 37"/>
          <p:cNvSpPr/>
          <p:nvPr/>
        </p:nvSpPr>
        <p:spPr>
          <a:xfrm>
            <a:off x="685800" y="76200"/>
            <a:ext cx="7772400" cy="1143000"/>
          </a:xfrm>
          <a:prstGeom prst="roundRect">
            <a:avLst/>
          </a:prstGeom>
          <a:solidFill>
            <a:srgbClr val="66FFFF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smtClean="0">
                <a:solidFill>
                  <a:sysClr val="windowText" lastClr="000000"/>
                </a:solidFill>
              </a:rPr>
              <a:t>triangle</a:t>
            </a:r>
            <a:endParaRPr lang="en-US" sz="4000" b="1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6320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4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0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8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0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1637"/>
            <a:ext cx="9144000" cy="6456363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Rectangle 20"/>
          <p:cNvSpPr/>
          <p:nvPr/>
        </p:nvSpPr>
        <p:spPr>
          <a:xfrm>
            <a:off x="19044" y="22226"/>
            <a:ext cx="2257430" cy="1676400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295525" y="22225"/>
            <a:ext cx="2257430" cy="16764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4584689" y="22226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6873870" y="22225"/>
            <a:ext cx="2257430" cy="1676400"/>
          </a:xfrm>
          <a:prstGeom prst="rect">
            <a:avLst/>
          </a:prstGeom>
          <a:solidFill>
            <a:srgbClr val="C0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12700" y="1714501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2301881" y="1714500"/>
            <a:ext cx="2257430" cy="1676400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4591045" y="1714501"/>
            <a:ext cx="2257430" cy="1676400"/>
          </a:xfrm>
          <a:prstGeom prst="rect">
            <a:avLst/>
          </a:prstGeom>
          <a:solidFill>
            <a:srgbClr val="1B89E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6867526" y="1714500"/>
            <a:ext cx="2257430" cy="1676400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19044" y="3425825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2295525" y="3425824"/>
            <a:ext cx="2257430" cy="1676400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4584689" y="3425825"/>
            <a:ext cx="2257430" cy="1676400"/>
          </a:xfrm>
          <a:prstGeom prst="rect">
            <a:avLst/>
          </a:prstGeom>
          <a:solidFill>
            <a:srgbClr val="0033CC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6861170" y="3425824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12700" y="5118099"/>
            <a:ext cx="2257430" cy="1727201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2289181" y="5118098"/>
            <a:ext cx="2257430" cy="1727201"/>
          </a:xfrm>
          <a:prstGeom prst="rect">
            <a:avLst/>
          </a:prstGeom>
          <a:solidFill>
            <a:srgbClr val="66006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4578345" y="5118099"/>
            <a:ext cx="2257430" cy="1727201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6867526" y="5118098"/>
            <a:ext cx="2257430" cy="1727201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ounded Rectangle 36"/>
          <p:cNvSpPr/>
          <p:nvPr/>
        </p:nvSpPr>
        <p:spPr>
          <a:xfrm>
            <a:off x="6400800" y="5981698"/>
            <a:ext cx="2514600" cy="723901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/>
              <a:t>SHOW</a:t>
            </a:r>
            <a:endParaRPr lang="en-US" b="1" dirty="0"/>
          </a:p>
        </p:txBody>
      </p:sp>
      <p:sp>
        <p:nvSpPr>
          <p:cNvPr id="38" name="Rounded Rectangle 37"/>
          <p:cNvSpPr/>
          <p:nvPr/>
        </p:nvSpPr>
        <p:spPr>
          <a:xfrm>
            <a:off x="685800" y="76200"/>
            <a:ext cx="7772400" cy="1143000"/>
          </a:xfrm>
          <a:prstGeom prst="roundRect">
            <a:avLst/>
          </a:prstGeom>
          <a:solidFill>
            <a:srgbClr val="66FFFF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smtClean="0">
                <a:solidFill>
                  <a:sysClr val="windowText" lastClr="000000"/>
                </a:solidFill>
              </a:rPr>
              <a:t>circle</a:t>
            </a:r>
            <a:endParaRPr lang="en-US" sz="4000" b="1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8844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4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0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8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0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1637"/>
            <a:ext cx="9144000" cy="645636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19044" y="22226"/>
            <a:ext cx="2257430" cy="1676400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295525" y="22225"/>
            <a:ext cx="2257430" cy="16764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584689" y="22226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873870" y="22225"/>
            <a:ext cx="2257430" cy="1676400"/>
          </a:xfrm>
          <a:prstGeom prst="rect">
            <a:avLst/>
          </a:prstGeom>
          <a:solidFill>
            <a:srgbClr val="C0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2700" y="1714501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301881" y="1714500"/>
            <a:ext cx="2257430" cy="1676400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591045" y="1714501"/>
            <a:ext cx="2257430" cy="1676400"/>
          </a:xfrm>
          <a:prstGeom prst="rect">
            <a:avLst/>
          </a:prstGeom>
          <a:solidFill>
            <a:srgbClr val="1B89E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67526" y="1714500"/>
            <a:ext cx="2257430" cy="1676400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9044" y="3425825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295525" y="3425824"/>
            <a:ext cx="2257430" cy="1676400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84689" y="3425825"/>
            <a:ext cx="2257430" cy="1676400"/>
          </a:xfrm>
          <a:prstGeom prst="rect">
            <a:avLst/>
          </a:prstGeom>
          <a:solidFill>
            <a:srgbClr val="0033CC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861170" y="3425824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2700" y="5118099"/>
            <a:ext cx="2257430" cy="1727201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289181" y="5118098"/>
            <a:ext cx="2257430" cy="1727201"/>
          </a:xfrm>
          <a:prstGeom prst="rect">
            <a:avLst/>
          </a:prstGeom>
          <a:solidFill>
            <a:srgbClr val="66006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578345" y="5118099"/>
            <a:ext cx="2257430" cy="1727201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867526" y="5118098"/>
            <a:ext cx="2257430" cy="1727201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6400800" y="5981698"/>
            <a:ext cx="2514600" cy="723901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/>
              <a:t>SHOW</a:t>
            </a:r>
            <a:endParaRPr lang="en-US" b="1" dirty="0"/>
          </a:p>
        </p:txBody>
      </p:sp>
      <p:sp>
        <p:nvSpPr>
          <p:cNvPr id="20" name="Rounded Rectangle 19"/>
          <p:cNvSpPr/>
          <p:nvPr/>
        </p:nvSpPr>
        <p:spPr>
          <a:xfrm>
            <a:off x="685800" y="76200"/>
            <a:ext cx="7772400" cy="1143000"/>
          </a:xfrm>
          <a:prstGeom prst="roundRect">
            <a:avLst/>
          </a:prstGeom>
          <a:solidFill>
            <a:srgbClr val="66FFFF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smtClean="0">
                <a:solidFill>
                  <a:sysClr val="windowText" lastClr="000000"/>
                </a:solidFill>
              </a:rPr>
              <a:t>pyramid </a:t>
            </a:r>
            <a:endParaRPr lang="en-US" sz="4000" b="1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7343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1637"/>
            <a:ext cx="9144000" cy="645636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19044" y="22226"/>
            <a:ext cx="2257430" cy="1676400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295525" y="22225"/>
            <a:ext cx="2257430" cy="16764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584689" y="22226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873870" y="22225"/>
            <a:ext cx="2257430" cy="1676400"/>
          </a:xfrm>
          <a:prstGeom prst="rect">
            <a:avLst/>
          </a:prstGeom>
          <a:solidFill>
            <a:srgbClr val="C0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2700" y="1714501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301881" y="1714500"/>
            <a:ext cx="2257430" cy="1676400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591045" y="1714501"/>
            <a:ext cx="2257430" cy="1676400"/>
          </a:xfrm>
          <a:prstGeom prst="rect">
            <a:avLst/>
          </a:prstGeom>
          <a:solidFill>
            <a:srgbClr val="1B89E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67526" y="1714500"/>
            <a:ext cx="2257430" cy="1676400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9044" y="3425825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295525" y="3425824"/>
            <a:ext cx="2257430" cy="1676400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84689" y="3425825"/>
            <a:ext cx="2257430" cy="1676400"/>
          </a:xfrm>
          <a:prstGeom prst="rect">
            <a:avLst/>
          </a:prstGeom>
          <a:solidFill>
            <a:srgbClr val="0033CC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861170" y="3425824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2700" y="5118099"/>
            <a:ext cx="2257430" cy="1727201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289181" y="5118098"/>
            <a:ext cx="2257430" cy="1727201"/>
          </a:xfrm>
          <a:prstGeom prst="rect">
            <a:avLst/>
          </a:prstGeom>
          <a:solidFill>
            <a:srgbClr val="66006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578345" y="5118099"/>
            <a:ext cx="2257430" cy="1727201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867526" y="5118098"/>
            <a:ext cx="2257430" cy="1727201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6400800" y="5981698"/>
            <a:ext cx="2514600" cy="723901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/>
              <a:t>SHOW</a:t>
            </a:r>
            <a:endParaRPr lang="en-US" b="1" dirty="0"/>
          </a:p>
        </p:txBody>
      </p:sp>
      <p:sp>
        <p:nvSpPr>
          <p:cNvPr id="20" name="Rounded Rectangle 19"/>
          <p:cNvSpPr/>
          <p:nvPr/>
        </p:nvSpPr>
        <p:spPr>
          <a:xfrm>
            <a:off x="685800" y="76200"/>
            <a:ext cx="7772400" cy="1143000"/>
          </a:xfrm>
          <a:prstGeom prst="roundRect">
            <a:avLst/>
          </a:prstGeom>
          <a:solidFill>
            <a:srgbClr val="66FFFF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smtClean="0">
                <a:solidFill>
                  <a:sysClr val="windowText" lastClr="000000"/>
                </a:solidFill>
              </a:rPr>
              <a:t>star</a:t>
            </a:r>
            <a:endParaRPr lang="en-US" sz="4000" b="1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8847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1637"/>
            <a:ext cx="9144000" cy="645636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19044" y="22226"/>
            <a:ext cx="2257430" cy="1676400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295525" y="22225"/>
            <a:ext cx="2257430" cy="16764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584689" y="22226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873870" y="22225"/>
            <a:ext cx="2257430" cy="1676400"/>
          </a:xfrm>
          <a:prstGeom prst="rect">
            <a:avLst/>
          </a:prstGeom>
          <a:solidFill>
            <a:srgbClr val="C0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2700" y="1714501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301881" y="1714500"/>
            <a:ext cx="2257430" cy="1676400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591045" y="1714501"/>
            <a:ext cx="2257430" cy="1676400"/>
          </a:xfrm>
          <a:prstGeom prst="rect">
            <a:avLst/>
          </a:prstGeom>
          <a:solidFill>
            <a:srgbClr val="1B89E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67526" y="1714500"/>
            <a:ext cx="2257430" cy="1676400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9044" y="3425825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295525" y="3425824"/>
            <a:ext cx="2257430" cy="1676400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84689" y="3425825"/>
            <a:ext cx="2257430" cy="1676400"/>
          </a:xfrm>
          <a:prstGeom prst="rect">
            <a:avLst/>
          </a:prstGeom>
          <a:solidFill>
            <a:srgbClr val="0033CC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861170" y="3425824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2700" y="5118099"/>
            <a:ext cx="2257430" cy="1727201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289181" y="5118098"/>
            <a:ext cx="2257430" cy="1727201"/>
          </a:xfrm>
          <a:prstGeom prst="rect">
            <a:avLst/>
          </a:prstGeom>
          <a:solidFill>
            <a:srgbClr val="66006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578345" y="5118099"/>
            <a:ext cx="2257430" cy="1727201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867526" y="5118098"/>
            <a:ext cx="2257430" cy="1727201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6400800" y="5981698"/>
            <a:ext cx="2514600" cy="723901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/>
              <a:t>SHOW</a:t>
            </a:r>
            <a:endParaRPr lang="en-US" b="1" dirty="0"/>
          </a:p>
        </p:txBody>
      </p:sp>
      <p:sp>
        <p:nvSpPr>
          <p:cNvPr id="20" name="Rounded Rectangle 19"/>
          <p:cNvSpPr/>
          <p:nvPr/>
        </p:nvSpPr>
        <p:spPr>
          <a:xfrm>
            <a:off x="685800" y="76200"/>
            <a:ext cx="7772400" cy="1143000"/>
          </a:xfrm>
          <a:prstGeom prst="roundRect">
            <a:avLst/>
          </a:prstGeom>
          <a:solidFill>
            <a:srgbClr val="66FFFF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smtClean="0">
                <a:solidFill>
                  <a:sysClr val="windowText" lastClr="000000"/>
                </a:solidFill>
              </a:rPr>
              <a:t>diamond</a:t>
            </a:r>
            <a:endParaRPr lang="en-US" sz="4000" b="1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9977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1637"/>
            <a:ext cx="9144000" cy="645636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19044" y="22226"/>
            <a:ext cx="2257430" cy="1676400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295525" y="22225"/>
            <a:ext cx="2257430" cy="16764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584689" y="22226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873870" y="22225"/>
            <a:ext cx="2257430" cy="1676400"/>
          </a:xfrm>
          <a:prstGeom prst="rect">
            <a:avLst/>
          </a:prstGeom>
          <a:solidFill>
            <a:srgbClr val="C0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2700" y="1714501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301881" y="1714500"/>
            <a:ext cx="2257430" cy="1676400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591045" y="1714501"/>
            <a:ext cx="2257430" cy="1676400"/>
          </a:xfrm>
          <a:prstGeom prst="rect">
            <a:avLst/>
          </a:prstGeom>
          <a:solidFill>
            <a:srgbClr val="1B89E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67526" y="1714500"/>
            <a:ext cx="2257430" cy="1676400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9044" y="3425825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295525" y="3425824"/>
            <a:ext cx="2257430" cy="1676400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84689" y="3425825"/>
            <a:ext cx="2257430" cy="1676400"/>
          </a:xfrm>
          <a:prstGeom prst="rect">
            <a:avLst/>
          </a:prstGeom>
          <a:solidFill>
            <a:srgbClr val="0033CC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861170" y="3425824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2700" y="5118099"/>
            <a:ext cx="2257430" cy="1727201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289181" y="5118098"/>
            <a:ext cx="2257430" cy="1727201"/>
          </a:xfrm>
          <a:prstGeom prst="rect">
            <a:avLst/>
          </a:prstGeom>
          <a:solidFill>
            <a:srgbClr val="66006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578345" y="5118099"/>
            <a:ext cx="2257430" cy="1727201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867526" y="5118098"/>
            <a:ext cx="2257430" cy="1727201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6400800" y="5981698"/>
            <a:ext cx="2514600" cy="723901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/>
              <a:t>SHOW</a:t>
            </a:r>
            <a:endParaRPr lang="en-US" b="1" dirty="0"/>
          </a:p>
        </p:txBody>
      </p:sp>
      <p:sp>
        <p:nvSpPr>
          <p:cNvPr id="20" name="Rounded Rectangle 19"/>
          <p:cNvSpPr/>
          <p:nvPr/>
        </p:nvSpPr>
        <p:spPr>
          <a:xfrm>
            <a:off x="685800" y="76200"/>
            <a:ext cx="7772400" cy="1143000"/>
          </a:xfrm>
          <a:prstGeom prst="roundRect">
            <a:avLst/>
          </a:prstGeom>
          <a:solidFill>
            <a:srgbClr val="66FFFF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smtClean="0">
                <a:solidFill>
                  <a:sysClr val="windowText" lastClr="000000"/>
                </a:solidFill>
              </a:rPr>
              <a:t>cube</a:t>
            </a:r>
            <a:endParaRPr lang="en-US" sz="4000" b="1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1607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1637"/>
            <a:ext cx="9144000" cy="645636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19044" y="22226"/>
            <a:ext cx="2257430" cy="1676400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295525" y="22225"/>
            <a:ext cx="2257430" cy="16764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584689" y="22226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873870" y="22225"/>
            <a:ext cx="2257430" cy="1676400"/>
          </a:xfrm>
          <a:prstGeom prst="rect">
            <a:avLst/>
          </a:prstGeom>
          <a:solidFill>
            <a:srgbClr val="C0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2700" y="1714501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301881" y="1714500"/>
            <a:ext cx="2257430" cy="1676400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591045" y="1714501"/>
            <a:ext cx="2257430" cy="1676400"/>
          </a:xfrm>
          <a:prstGeom prst="rect">
            <a:avLst/>
          </a:prstGeom>
          <a:solidFill>
            <a:srgbClr val="1B89E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67526" y="1714500"/>
            <a:ext cx="2257430" cy="1676400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9044" y="3425825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295525" y="3425824"/>
            <a:ext cx="2257430" cy="1676400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84689" y="3425825"/>
            <a:ext cx="2257430" cy="1676400"/>
          </a:xfrm>
          <a:prstGeom prst="rect">
            <a:avLst/>
          </a:prstGeom>
          <a:solidFill>
            <a:srgbClr val="0033CC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861170" y="3425824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2700" y="5118099"/>
            <a:ext cx="2257430" cy="1727201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289181" y="5118098"/>
            <a:ext cx="2257430" cy="1727201"/>
          </a:xfrm>
          <a:prstGeom prst="rect">
            <a:avLst/>
          </a:prstGeom>
          <a:solidFill>
            <a:srgbClr val="66006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578345" y="5118099"/>
            <a:ext cx="2257430" cy="1727201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867526" y="5118098"/>
            <a:ext cx="2257430" cy="1727201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6400800" y="5981698"/>
            <a:ext cx="2514600" cy="723901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/>
              <a:t>SHOW</a:t>
            </a:r>
            <a:endParaRPr lang="en-US" b="1" dirty="0"/>
          </a:p>
        </p:txBody>
      </p:sp>
      <p:sp>
        <p:nvSpPr>
          <p:cNvPr id="20" name="Rounded Rectangle 19"/>
          <p:cNvSpPr/>
          <p:nvPr/>
        </p:nvSpPr>
        <p:spPr>
          <a:xfrm>
            <a:off x="685800" y="76200"/>
            <a:ext cx="7772400" cy="1143000"/>
          </a:xfrm>
          <a:prstGeom prst="roundRect">
            <a:avLst/>
          </a:prstGeom>
          <a:solidFill>
            <a:srgbClr val="66FFFF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smtClean="0">
                <a:solidFill>
                  <a:sysClr val="windowText" lastClr="000000"/>
                </a:solidFill>
              </a:rPr>
              <a:t>heart</a:t>
            </a:r>
            <a:endParaRPr lang="en-US" sz="4000" b="1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2059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2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</Words>
  <Application>Microsoft Office PowerPoint</Application>
  <PresentationFormat>On-screen Show (4:3)</PresentationFormat>
  <Paragraphs>16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2019-12-06T05:11:30Z</dcterms:created>
  <dcterms:modified xsi:type="dcterms:W3CDTF">2019-12-06T05:11:40Z</dcterms:modified>
</cp:coreProperties>
</file>