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777"/>
    <a:srgbClr val="1B89E0"/>
    <a:srgbClr val="CCFF99"/>
    <a:srgbClr val="CCFF33"/>
    <a:srgbClr val="99FF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3" d="100"/>
          <a:sy n="53" d="100"/>
        </p:scale>
        <p:origin x="2076" y="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01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8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31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7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11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9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634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226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61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3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84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E6854-400E-4661-91E7-B9A1DFFBC66D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BD2D7-3BDC-48C6-87BC-3EEC86AA7E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3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23A2FEA-FF4D-FF4B-E73D-703CC44073F4}"/>
              </a:ext>
            </a:extLst>
          </p:cNvPr>
          <p:cNvSpPr/>
          <p:nvPr/>
        </p:nvSpPr>
        <p:spPr>
          <a:xfrm>
            <a:off x="0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0C598E8-80D5-8D1B-C443-1BC0294B730B}"/>
              </a:ext>
            </a:extLst>
          </p:cNvPr>
          <p:cNvSpPr/>
          <p:nvPr/>
        </p:nvSpPr>
        <p:spPr>
          <a:xfrm>
            <a:off x="3063556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8844E7-F214-8898-D19A-F7B2CABC1BE7}"/>
              </a:ext>
            </a:extLst>
          </p:cNvPr>
          <p:cNvSpPr/>
          <p:nvPr/>
        </p:nvSpPr>
        <p:spPr>
          <a:xfrm>
            <a:off x="6127112" y="1280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88A08-B2CF-CCC5-7DCB-5842725D67E3}"/>
              </a:ext>
            </a:extLst>
          </p:cNvPr>
          <p:cNvSpPr/>
          <p:nvPr/>
        </p:nvSpPr>
        <p:spPr>
          <a:xfrm>
            <a:off x="9190668" y="1280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3A5524-693F-C300-EBA0-D2535783AD27}"/>
              </a:ext>
            </a:extLst>
          </p:cNvPr>
          <p:cNvSpPr/>
          <p:nvPr/>
        </p:nvSpPr>
        <p:spPr>
          <a:xfrm>
            <a:off x="0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06534C-225D-1CAF-B344-3FB60E8B18EB}"/>
              </a:ext>
            </a:extLst>
          </p:cNvPr>
          <p:cNvSpPr/>
          <p:nvPr/>
        </p:nvSpPr>
        <p:spPr>
          <a:xfrm>
            <a:off x="3063556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0043B6-E58B-1F92-9A98-89C781CEBE61}"/>
              </a:ext>
            </a:extLst>
          </p:cNvPr>
          <p:cNvSpPr/>
          <p:nvPr/>
        </p:nvSpPr>
        <p:spPr>
          <a:xfrm>
            <a:off x="6127112" y="1733478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6860D1-6147-3EA2-D550-81A5ACA24451}"/>
              </a:ext>
            </a:extLst>
          </p:cNvPr>
          <p:cNvSpPr/>
          <p:nvPr/>
        </p:nvSpPr>
        <p:spPr>
          <a:xfrm>
            <a:off x="9190668" y="1733478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A518EB-FFC7-C023-1888-DFFC3D198BD0}"/>
              </a:ext>
            </a:extLst>
          </p:cNvPr>
          <p:cNvSpPr/>
          <p:nvPr/>
        </p:nvSpPr>
        <p:spPr>
          <a:xfrm>
            <a:off x="0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D76644-9469-64E2-A2F7-81F804F9CC55}"/>
              </a:ext>
            </a:extLst>
          </p:cNvPr>
          <p:cNvSpPr/>
          <p:nvPr/>
        </p:nvSpPr>
        <p:spPr>
          <a:xfrm>
            <a:off x="3063556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FC5BD1-47AB-F218-DEE0-3D7BF6C036C0}"/>
              </a:ext>
            </a:extLst>
          </p:cNvPr>
          <p:cNvSpPr/>
          <p:nvPr/>
        </p:nvSpPr>
        <p:spPr>
          <a:xfrm>
            <a:off x="6127112" y="3459154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436559-2958-B3C3-AF7F-7FC8A360B1D6}"/>
              </a:ext>
            </a:extLst>
          </p:cNvPr>
          <p:cNvSpPr/>
          <p:nvPr/>
        </p:nvSpPr>
        <p:spPr>
          <a:xfrm>
            <a:off x="9190668" y="3459154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EA5071-49F9-57CF-7E13-799B2D661CCE}"/>
              </a:ext>
            </a:extLst>
          </p:cNvPr>
          <p:cNvSpPr/>
          <p:nvPr/>
        </p:nvSpPr>
        <p:spPr>
          <a:xfrm>
            <a:off x="0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01BD9B0-9BF3-C18F-EACC-4CBE507FFC5B}"/>
              </a:ext>
            </a:extLst>
          </p:cNvPr>
          <p:cNvSpPr/>
          <p:nvPr/>
        </p:nvSpPr>
        <p:spPr>
          <a:xfrm>
            <a:off x="3063556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EF03AEA-180B-F0E1-DBC7-1B75680BEFF6}"/>
              </a:ext>
            </a:extLst>
          </p:cNvPr>
          <p:cNvSpPr/>
          <p:nvPr/>
        </p:nvSpPr>
        <p:spPr>
          <a:xfrm>
            <a:off x="6127112" y="5192541"/>
            <a:ext cx="3008376" cy="1673352"/>
          </a:xfrm>
          <a:prstGeom prst="rect">
            <a:avLst/>
          </a:prstGeom>
          <a:solidFill>
            <a:srgbClr val="004777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DBB1BEE-5B0D-0145-4131-74DDCC2BE0BB}"/>
              </a:ext>
            </a:extLst>
          </p:cNvPr>
          <p:cNvSpPr/>
          <p:nvPr/>
        </p:nvSpPr>
        <p:spPr>
          <a:xfrm>
            <a:off x="9190668" y="5192541"/>
            <a:ext cx="3008376" cy="1673352"/>
          </a:xfrm>
          <a:prstGeom prst="rect">
            <a:avLst/>
          </a:prstGeom>
          <a:solidFill>
            <a:srgbClr val="1B89E0"/>
          </a:solidFill>
          <a:ln w="762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chemeClr val="bg1"/>
                </a:solidFill>
              </a:rPr>
              <a:t>16</a:t>
            </a:r>
          </a:p>
        </p:txBody>
      </p:sp>
      <p:pic>
        <p:nvPicPr>
          <p:cNvPr id="18" name="Picture 17" descr="A red arrows in a circle&#10;&#10;Description automatically generated">
            <a:extLst>
              <a:ext uri="{FF2B5EF4-FFF2-40B4-BE49-F238E27FC236}">
                <a16:creationId xmlns:a16="http://schemas.microsoft.com/office/drawing/2014/main" id="{2FF41E74-673D-511A-5080-8ADCD2E133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820411"/>
            <a:ext cx="856952" cy="856952"/>
          </a:xfrm>
          <a:prstGeom prst="rect">
            <a:avLst/>
          </a:prstGeom>
        </p:spPr>
      </p:pic>
      <p:pic>
        <p:nvPicPr>
          <p:cNvPr id="19" name="Picture 18" descr="A red arrows in a circle&#10;&#10;Description automatically generated">
            <a:extLst>
              <a:ext uri="{FF2B5EF4-FFF2-40B4-BE49-F238E27FC236}">
                <a16:creationId xmlns:a16="http://schemas.microsoft.com/office/drawing/2014/main" id="{9F28CACA-E116-9C82-BC68-44F5FC5992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820411"/>
            <a:ext cx="856952" cy="856952"/>
          </a:xfrm>
          <a:prstGeom prst="rect">
            <a:avLst/>
          </a:prstGeom>
        </p:spPr>
      </p:pic>
      <p:pic>
        <p:nvPicPr>
          <p:cNvPr id="20" name="Picture 19" descr="A red arrows in a circle&#10;&#10;Description automatically generated">
            <a:extLst>
              <a:ext uri="{FF2B5EF4-FFF2-40B4-BE49-F238E27FC236}">
                <a16:creationId xmlns:a16="http://schemas.microsoft.com/office/drawing/2014/main" id="{6A618C19-31F6-A405-10DB-FDED144CCA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820411"/>
            <a:ext cx="856952" cy="856952"/>
          </a:xfrm>
          <a:prstGeom prst="rect">
            <a:avLst/>
          </a:prstGeom>
        </p:spPr>
      </p:pic>
      <p:pic>
        <p:nvPicPr>
          <p:cNvPr id="21" name="Picture 20" descr="A red arrows in a circle&#10;&#10;Description automatically generated">
            <a:extLst>
              <a:ext uri="{FF2B5EF4-FFF2-40B4-BE49-F238E27FC236}">
                <a16:creationId xmlns:a16="http://schemas.microsoft.com/office/drawing/2014/main" id="{52D801EC-37A2-A330-7B20-39960790E2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820411"/>
            <a:ext cx="856952" cy="856952"/>
          </a:xfrm>
          <a:prstGeom prst="rect">
            <a:avLst/>
          </a:prstGeom>
        </p:spPr>
      </p:pic>
      <p:pic>
        <p:nvPicPr>
          <p:cNvPr id="22" name="Picture 21" descr="A red arrows in a circle&#10;&#10;Description automatically generated">
            <a:extLst>
              <a:ext uri="{FF2B5EF4-FFF2-40B4-BE49-F238E27FC236}">
                <a16:creationId xmlns:a16="http://schemas.microsoft.com/office/drawing/2014/main" id="{14605FEC-E35A-1AE6-FDBC-7BA74FD851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2572048"/>
            <a:ext cx="856952" cy="856952"/>
          </a:xfrm>
          <a:prstGeom prst="rect">
            <a:avLst/>
          </a:prstGeom>
        </p:spPr>
      </p:pic>
      <p:pic>
        <p:nvPicPr>
          <p:cNvPr id="23" name="Picture 22" descr="A red arrows in a circle&#10;&#10;Description automatically generated">
            <a:extLst>
              <a:ext uri="{FF2B5EF4-FFF2-40B4-BE49-F238E27FC236}">
                <a16:creationId xmlns:a16="http://schemas.microsoft.com/office/drawing/2014/main" id="{7228CCC4-0ADC-8425-4B80-2A466764C2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2572048"/>
            <a:ext cx="856952" cy="856952"/>
          </a:xfrm>
          <a:prstGeom prst="rect">
            <a:avLst/>
          </a:prstGeom>
        </p:spPr>
      </p:pic>
      <p:pic>
        <p:nvPicPr>
          <p:cNvPr id="24" name="Picture 23" descr="A red arrows in a circle&#10;&#10;Description automatically generated">
            <a:extLst>
              <a:ext uri="{FF2B5EF4-FFF2-40B4-BE49-F238E27FC236}">
                <a16:creationId xmlns:a16="http://schemas.microsoft.com/office/drawing/2014/main" id="{D006E137-91B7-5C42-1101-ECBFB60A64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2572048"/>
            <a:ext cx="856952" cy="856952"/>
          </a:xfrm>
          <a:prstGeom prst="rect">
            <a:avLst/>
          </a:prstGeom>
        </p:spPr>
      </p:pic>
      <p:pic>
        <p:nvPicPr>
          <p:cNvPr id="25" name="Picture 24" descr="A red arrows in a circle&#10;&#10;Description automatically generated">
            <a:extLst>
              <a:ext uri="{FF2B5EF4-FFF2-40B4-BE49-F238E27FC236}">
                <a16:creationId xmlns:a16="http://schemas.microsoft.com/office/drawing/2014/main" id="{B0486CBA-357E-A626-48A2-A666C5E747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2572048"/>
            <a:ext cx="856952" cy="856952"/>
          </a:xfrm>
          <a:prstGeom prst="rect">
            <a:avLst/>
          </a:prstGeom>
        </p:spPr>
      </p:pic>
      <p:pic>
        <p:nvPicPr>
          <p:cNvPr id="26" name="Picture 25" descr="A red arrows in a circle&#10;&#10;Description automatically generated">
            <a:extLst>
              <a:ext uri="{FF2B5EF4-FFF2-40B4-BE49-F238E27FC236}">
                <a16:creationId xmlns:a16="http://schemas.microsoft.com/office/drawing/2014/main" id="{5D260BCE-49A5-663D-31EB-69DB21E734E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232" y="4269132"/>
            <a:ext cx="856952" cy="856952"/>
          </a:xfrm>
          <a:prstGeom prst="rect">
            <a:avLst/>
          </a:prstGeom>
        </p:spPr>
      </p:pic>
      <p:pic>
        <p:nvPicPr>
          <p:cNvPr id="27" name="Picture 26" descr="A red arrows in a circle&#10;&#10;Description automatically generated">
            <a:extLst>
              <a:ext uri="{FF2B5EF4-FFF2-40B4-BE49-F238E27FC236}">
                <a16:creationId xmlns:a16="http://schemas.microsoft.com/office/drawing/2014/main" id="{CCC06C6C-E716-C29A-966E-BBE9BB7DD8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568" y="4269132"/>
            <a:ext cx="856952" cy="856952"/>
          </a:xfrm>
          <a:prstGeom prst="rect">
            <a:avLst/>
          </a:prstGeom>
        </p:spPr>
      </p:pic>
      <p:pic>
        <p:nvPicPr>
          <p:cNvPr id="28" name="Picture 27" descr="A red arrows in a circle&#10;&#10;Description automatically generated">
            <a:extLst>
              <a:ext uri="{FF2B5EF4-FFF2-40B4-BE49-F238E27FC236}">
                <a16:creationId xmlns:a16="http://schemas.microsoft.com/office/drawing/2014/main" id="{9C06F635-B4F1-C333-6668-97F135F790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7904" y="4269132"/>
            <a:ext cx="856952" cy="856952"/>
          </a:xfrm>
          <a:prstGeom prst="rect">
            <a:avLst/>
          </a:prstGeom>
        </p:spPr>
      </p:pic>
      <p:pic>
        <p:nvPicPr>
          <p:cNvPr id="29" name="Picture 28" descr="A red arrows in a circle&#10;&#10;Description automatically generated">
            <a:extLst>
              <a:ext uri="{FF2B5EF4-FFF2-40B4-BE49-F238E27FC236}">
                <a16:creationId xmlns:a16="http://schemas.microsoft.com/office/drawing/2014/main" id="{32EDFC69-0040-47AD-11B4-26E3591B5C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7241" y="4269132"/>
            <a:ext cx="856952" cy="856952"/>
          </a:xfrm>
          <a:prstGeom prst="rect">
            <a:avLst/>
          </a:prstGeom>
        </p:spPr>
      </p:pic>
      <p:pic>
        <p:nvPicPr>
          <p:cNvPr id="30" name="Picture 29" descr="A red arrows in a circle&#10;&#10;Description automatically generated">
            <a:extLst>
              <a:ext uri="{FF2B5EF4-FFF2-40B4-BE49-F238E27FC236}">
                <a16:creationId xmlns:a16="http://schemas.microsoft.com/office/drawing/2014/main" id="{F9D13409-1D23-CACF-F0FE-C38DA21062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183" y="6001048"/>
            <a:ext cx="856952" cy="856952"/>
          </a:xfrm>
          <a:prstGeom prst="rect">
            <a:avLst/>
          </a:prstGeom>
        </p:spPr>
      </p:pic>
      <p:pic>
        <p:nvPicPr>
          <p:cNvPr id="31" name="Picture 30" descr="A red arrows in a circle&#10;&#10;Description automatically generated">
            <a:extLst>
              <a:ext uri="{FF2B5EF4-FFF2-40B4-BE49-F238E27FC236}">
                <a16:creationId xmlns:a16="http://schemas.microsoft.com/office/drawing/2014/main" id="{160A9463-A0E6-E2AC-F0BF-3DE8385A34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519" y="6001048"/>
            <a:ext cx="856952" cy="856952"/>
          </a:xfrm>
          <a:prstGeom prst="rect">
            <a:avLst/>
          </a:prstGeom>
        </p:spPr>
      </p:pic>
      <p:pic>
        <p:nvPicPr>
          <p:cNvPr id="32" name="Picture 31" descr="A red arrows in a circle&#10;&#10;Description automatically generated">
            <a:extLst>
              <a:ext uri="{FF2B5EF4-FFF2-40B4-BE49-F238E27FC236}">
                <a16:creationId xmlns:a16="http://schemas.microsoft.com/office/drawing/2014/main" id="{2EF6935C-D0DB-85DE-0689-DE8C227B0D3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855" y="6001048"/>
            <a:ext cx="856952" cy="856952"/>
          </a:xfrm>
          <a:prstGeom prst="rect">
            <a:avLst/>
          </a:prstGeom>
        </p:spPr>
      </p:pic>
      <p:pic>
        <p:nvPicPr>
          <p:cNvPr id="33" name="Picture 32" descr="A red arrows in a circle&#10;&#10;Description automatically generated">
            <a:extLst>
              <a:ext uri="{FF2B5EF4-FFF2-40B4-BE49-F238E27FC236}">
                <a16:creationId xmlns:a16="http://schemas.microsoft.com/office/drawing/2014/main" id="{0BC2D7C9-3EBF-16C3-73DC-690AEE0A25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4192" y="6001048"/>
            <a:ext cx="856952" cy="85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45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9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2019-08-12T10:32:05Z</dcterms:created>
  <dcterms:modified xsi:type="dcterms:W3CDTF">2024-08-30T13:21:16Z</dcterms:modified>
</cp:coreProperties>
</file>