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2076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3A2FEA-FF4D-FF4B-E73D-703CC44073F4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C598E8-80D5-8D1B-C443-1BC0294B730B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8844E7-F214-8898-D19A-F7B2CABC1BE7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D88A08-B2CF-CCC5-7DCB-5842725D67E3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A5524-693F-C300-EBA0-D2535783AD27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06534C-225D-1CAF-B344-3FB60E8B18EB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0043B6-E58B-1F92-9A98-89C781CEBE61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6860D1-6147-3EA2-D550-81A5ACA24451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A518EB-FFC7-C023-1888-DFFC3D198BD0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D76644-9469-64E2-A2F7-81F804F9CC55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FC5BD1-47AB-F218-DEE0-3D7BF6C036C0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436559-2958-B3C3-AF7F-7FC8A360B1D6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EA5071-49F9-57CF-7E13-799B2D661CCE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1BD9B0-9BF3-C18F-EACC-4CBE507FFC5B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EF03AEA-180B-F0E1-DBC7-1B75680BEFF6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DBB1BEE-5B0D-0145-4131-74DDCC2BE0BB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2FF41E74-673D-511A-5080-8ADCD2E133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9F28CACA-E116-9C82-BC68-44F5FC5992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6A618C19-31F6-A405-10DB-FDED144CCA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52D801EC-37A2-A330-7B20-39960790E2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14605FEC-E35A-1AE6-FDBC-7BA74FD851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7228CCC4-0ADC-8425-4B80-2A466764C2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D006E137-91B7-5C42-1101-ECBFB60A64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B0486CBA-357E-A626-48A2-A666C5E747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5D260BCE-49A5-663D-31EB-69DB21E734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CCC06C6C-E716-C29A-966E-BBE9BB7DD8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9C06F635-B4F1-C333-6668-97F135F790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32EDFC69-0040-47AD-11B4-26E3591B5C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F9D13409-1D23-CACF-F0FE-C38DA21062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160A9463-A0E6-E2AC-F0BF-3DE8385A34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2EF6935C-D0DB-85DE-0689-DE8C227B0D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0BC2D7C9-3EBF-16C3-73DC-690AEE0A2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2024-08-30T13:21:16Z</dcterms:modified>
</cp:coreProperties>
</file>