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33B3-CA84-4D9F-A6CB-E342ABF63D2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BABB-34EC-40B5-8A58-45DF1466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9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33B3-CA84-4D9F-A6CB-E342ABF63D2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BABB-34EC-40B5-8A58-45DF1466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587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33B3-CA84-4D9F-A6CB-E342ABF63D2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BABB-34EC-40B5-8A58-45DF1466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8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33B3-CA84-4D9F-A6CB-E342ABF63D2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BABB-34EC-40B5-8A58-45DF1466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5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33B3-CA84-4D9F-A6CB-E342ABF63D2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BABB-34EC-40B5-8A58-45DF1466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4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33B3-CA84-4D9F-A6CB-E342ABF63D2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BABB-34EC-40B5-8A58-45DF1466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4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33B3-CA84-4D9F-A6CB-E342ABF63D2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BABB-34EC-40B5-8A58-45DF1466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9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33B3-CA84-4D9F-A6CB-E342ABF63D2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BABB-34EC-40B5-8A58-45DF1466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2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33B3-CA84-4D9F-A6CB-E342ABF63D2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BABB-34EC-40B5-8A58-45DF1466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07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33B3-CA84-4D9F-A6CB-E342ABF63D2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BABB-34EC-40B5-8A58-45DF1466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5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33B3-CA84-4D9F-A6CB-E342ABF63D2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1BABB-34EC-40B5-8A58-45DF1466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9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C33B3-CA84-4D9F-A6CB-E342ABF63D22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1BABB-34EC-40B5-8A58-45DF1466C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2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40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18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96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62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20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21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02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616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41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13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37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2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92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128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2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920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3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168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48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9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3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5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1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52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78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15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2020-04-02T08:22:12Z</dcterms:created>
  <dcterms:modified xsi:type="dcterms:W3CDTF">2020-04-02T08:22:29Z</dcterms:modified>
</cp:coreProperties>
</file>